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2"/>
  </p:notesMasterIdLst>
  <p:sldIdLst>
    <p:sldId id="256" r:id="rId2"/>
    <p:sldId id="661" r:id="rId3"/>
    <p:sldId id="662" r:id="rId4"/>
    <p:sldId id="663" r:id="rId5"/>
    <p:sldId id="671" r:id="rId6"/>
    <p:sldId id="664" r:id="rId7"/>
    <p:sldId id="665" r:id="rId8"/>
    <p:sldId id="666" r:id="rId9"/>
    <p:sldId id="670" r:id="rId10"/>
    <p:sldId id="667" r:id="rId11"/>
    <p:sldId id="639" r:id="rId12"/>
    <p:sldId id="643" r:id="rId13"/>
    <p:sldId id="669" r:id="rId14"/>
    <p:sldId id="641" r:id="rId15"/>
    <p:sldId id="668" r:id="rId16"/>
    <p:sldId id="589" r:id="rId17"/>
    <p:sldId id="672" r:id="rId18"/>
    <p:sldId id="677" r:id="rId19"/>
    <p:sldId id="673" r:id="rId20"/>
    <p:sldId id="674" r:id="rId21"/>
    <p:sldId id="675" r:id="rId22"/>
    <p:sldId id="676" r:id="rId23"/>
    <p:sldId id="678" r:id="rId24"/>
    <p:sldId id="679" r:id="rId25"/>
    <p:sldId id="680" r:id="rId26"/>
    <p:sldId id="683" r:id="rId27"/>
    <p:sldId id="684" r:id="rId28"/>
    <p:sldId id="685" r:id="rId29"/>
    <p:sldId id="686" r:id="rId30"/>
    <p:sldId id="360" r:id="rId31"/>
  </p:sldIdLst>
  <p:sldSz cx="12192000" cy="6858000"/>
  <p:notesSz cx="6761163" cy="9942513"/>
  <p:defaultText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76" d="100"/>
          <a:sy n="76" d="100"/>
        </p:scale>
        <p:origin x="-468" y="114"/>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 Id="rId8" Type="http://schemas.openxmlformats.org/officeDocument/2006/relationships/slide" Target="slides/slide7.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F72F153-8DCB-4146-9A06-789AF5E2AEC4}" type="doc">
      <dgm:prSet loTypeId="urn:microsoft.com/office/officeart/2011/layout/HexagonRadial#1" loCatId="cycle" qsTypeId="urn:microsoft.com/office/officeart/2005/8/quickstyle/simple1" qsCatId="simple" csTypeId="urn:microsoft.com/office/officeart/2005/8/colors/accent1_2" csCatId="accent1" phldr="1"/>
      <dgm:spPr/>
      <dgm:t>
        <a:bodyPr/>
        <a:lstStyle/>
        <a:p>
          <a:endParaRPr lang="lv-LV"/>
        </a:p>
      </dgm:t>
    </dgm:pt>
    <dgm:pt modelId="{12A053A1-5C41-4BF7-BC2B-39BA23460416}">
      <dgm:prSet phldrT="[Text]" custT="1"/>
      <dgm:spPr>
        <a:solidFill>
          <a:srgbClr val="C00000"/>
        </a:solidFill>
      </dgm:spPr>
      <dgm:t>
        <a:bodyPr/>
        <a:lstStyle/>
        <a:p>
          <a:r>
            <a:rPr lang="lv-LV" sz="3200" dirty="0"/>
            <a:t>Sociālā dialoga +</a:t>
          </a:r>
        </a:p>
      </dgm:t>
    </dgm:pt>
    <dgm:pt modelId="{78541E6A-26B0-402F-828F-E22FDAE1D40C}" type="parTrans" cxnId="{1A023485-EE16-4CE6-BE2E-634F250B0CCA}">
      <dgm:prSet/>
      <dgm:spPr/>
      <dgm:t>
        <a:bodyPr/>
        <a:lstStyle/>
        <a:p>
          <a:endParaRPr lang="lv-LV"/>
        </a:p>
      </dgm:t>
    </dgm:pt>
    <dgm:pt modelId="{E8E0EA0E-3FDF-4A55-B0B5-726978D56350}" type="sibTrans" cxnId="{1A023485-EE16-4CE6-BE2E-634F250B0CCA}">
      <dgm:prSet/>
      <dgm:spPr/>
      <dgm:t>
        <a:bodyPr/>
        <a:lstStyle/>
        <a:p>
          <a:endParaRPr lang="lv-LV"/>
        </a:p>
      </dgm:t>
    </dgm:pt>
    <dgm:pt modelId="{6F5F05A5-A83B-420E-AF9D-656062250677}">
      <dgm:prSet phldrT="[Text]" custT="1"/>
      <dgm:spPr/>
      <dgm:t>
        <a:bodyPr/>
        <a:lstStyle/>
        <a:p>
          <a:r>
            <a:rPr lang="lv-LV" sz="2000" dirty="0"/>
            <a:t>Reformu ilgtspēja</a:t>
          </a:r>
        </a:p>
      </dgm:t>
    </dgm:pt>
    <dgm:pt modelId="{F5577DB7-B519-469E-AE1B-C5BB7669B299}" type="parTrans" cxnId="{8466C24B-78EA-4142-9784-AEA0DE23B9BB}">
      <dgm:prSet/>
      <dgm:spPr/>
      <dgm:t>
        <a:bodyPr/>
        <a:lstStyle/>
        <a:p>
          <a:endParaRPr lang="lv-LV"/>
        </a:p>
      </dgm:t>
    </dgm:pt>
    <dgm:pt modelId="{C6E6BBCF-B013-4502-B9F0-554D9886ED1C}" type="sibTrans" cxnId="{8466C24B-78EA-4142-9784-AEA0DE23B9BB}">
      <dgm:prSet/>
      <dgm:spPr/>
      <dgm:t>
        <a:bodyPr/>
        <a:lstStyle/>
        <a:p>
          <a:endParaRPr lang="lv-LV"/>
        </a:p>
      </dgm:t>
    </dgm:pt>
    <dgm:pt modelId="{D1D862D9-D7BD-49E5-B4DD-D6A3B8F0C908}">
      <dgm:prSet phldrT="[Text]" custT="1"/>
      <dgm:spPr/>
      <dgm:t>
        <a:bodyPr/>
        <a:lstStyle/>
        <a:p>
          <a:r>
            <a:rPr lang="lv-LV" sz="2000" dirty="0"/>
            <a:t>Laba pārvaldība</a:t>
          </a:r>
        </a:p>
      </dgm:t>
    </dgm:pt>
    <dgm:pt modelId="{151DD85E-3A55-4C5F-A912-AA775870EB7C}" type="parTrans" cxnId="{EC1E406F-F1C2-401E-A029-1748420DC184}">
      <dgm:prSet/>
      <dgm:spPr/>
      <dgm:t>
        <a:bodyPr/>
        <a:lstStyle/>
        <a:p>
          <a:endParaRPr lang="lv-LV"/>
        </a:p>
      </dgm:t>
    </dgm:pt>
    <dgm:pt modelId="{1306ACC8-FF22-41FD-AD53-DDE1B7912EA4}" type="sibTrans" cxnId="{EC1E406F-F1C2-401E-A029-1748420DC184}">
      <dgm:prSet/>
      <dgm:spPr/>
      <dgm:t>
        <a:bodyPr/>
        <a:lstStyle/>
        <a:p>
          <a:endParaRPr lang="lv-LV"/>
        </a:p>
      </dgm:t>
    </dgm:pt>
    <dgm:pt modelId="{61043814-CC90-46F4-9987-9090DC454A0E}">
      <dgm:prSet phldrT="[Text]" custT="1"/>
      <dgm:spPr/>
      <dgm:t>
        <a:bodyPr/>
        <a:lstStyle/>
        <a:p>
          <a:r>
            <a:rPr lang="lv-LV" sz="2000" dirty="0"/>
            <a:t>Tiesiskums</a:t>
          </a:r>
        </a:p>
      </dgm:t>
    </dgm:pt>
    <dgm:pt modelId="{A1B3F032-BA72-453B-8B98-96F2D9F296F6}" type="parTrans" cxnId="{0913AFA3-96AD-46CE-9ADE-B3DEB2B2F577}">
      <dgm:prSet/>
      <dgm:spPr/>
      <dgm:t>
        <a:bodyPr/>
        <a:lstStyle/>
        <a:p>
          <a:endParaRPr lang="lv-LV"/>
        </a:p>
      </dgm:t>
    </dgm:pt>
    <dgm:pt modelId="{4DC76824-CE3F-4E32-B266-DB1353B31EC8}" type="sibTrans" cxnId="{0913AFA3-96AD-46CE-9ADE-B3DEB2B2F577}">
      <dgm:prSet/>
      <dgm:spPr/>
      <dgm:t>
        <a:bodyPr/>
        <a:lstStyle/>
        <a:p>
          <a:endParaRPr lang="lv-LV"/>
        </a:p>
      </dgm:t>
    </dgm:pt>
    <dgm:pt modelId="{64419958-3A40-4F17-B081-73ABAF7785FB}">
      <dgm:prSet phldrT="[Text]"/>
      <dgm:spPr/>
      <dgm:t>
        <a:bodyPr/>
        <a:lstStyle/>
        <a:p>
          <a:r>
            <a:rPr lang="lv-LV" dirty="0"/>
            <a:t>Pilsoniskā līdzdalība</a:t>
          </a:r>
        </a:p>
      </dgm:t>
    </dgm:pt>
    <dgm:pt modelId="{95933137-4024-46FD-8D23-DBE7EA6CF4E1}" type="parTrans" cxnId="{2A6DE902-0084-4B72-AC4C-F373316E2447}">
      <dgm:prSet/>
      <dgm:spPr/>
      <dgm:t>
        <a:bodyPr/>
        <a:lstStyle/>
        <a:p>
          <a:endParaRPr lang="lv-LV"/>
        </a:p>
      </dgm:t>
    </dgm:pt>
    <dgm:pt modelId="{49903DC5-9C1A-4543-A7FB-9C74D150D637}" type="sibTrans" cxnId="{2A6DE902-0084-4B72-AC4C-F373316E2447}">
      <dgm:prSet/>
      <dgm:spPr/>
      <dgm:t>
        <a:bodyPr/>
        <a:lstStyle/>
        <a:p>
          <a:endParaRPr lang="lv-LV"/>
        </a:p>
      </dgm:t>
    </dgm:pt>
    <dgm:pt modelId="{32A9FD8A-DCF3-4CCB-91E4-A84888142FB9}">
      <dgm:prSet phldrT="[Text]"/>
      <dgm:spPr/>
      <dgm:t>
        <a:bodyPr/>
        <a:lstStyle/>
        <a:p>
          <a:r>
            <a:rPr lang="lv-LV" dirty="0"/>
            <a:t>Konfliktu risināšana</a:t>
          </a:r>
        </a:p>
      </dgm:t>
    </dgm:pt>
    <dgm:pt modelId="{BA9A2A74-47B8-46FC-BB14-009FC19AB66E}" type="parTrans" cxnId="{9CB2FBCE-6BC7-4A68-9CF3-0BECA142522B}">
      <dgm:prSet/>
      <dgm:spPr/>
      <dgm:t>
        <a:bodyPr/>
        <a:lstStyle/>
        <a:p>
          <a:endParaRPr lang="lv-LV"/>
        </a:p>
      </dgm:t>
    </dgm:pt>
    <dgm:pt modelId="{24FA3ECC-C458-4EBC-B364-BA293D214874}" type="sibTrans" cxnId="{9CB2FBCE-6BC7-4A68-9CF3-0BECA142522B}">
      <dgm:prSet/>
      <dgm:spPr/>
      <dgm:t>
        <a:bodyPr/>
        <a:lstStyle/>
        <a:p>
          <a:endParaRPr lang="lv-LV"/>
        </a:p>
      </dgm:t>
    </dgm:pt>
    <dgm:pt modelId="{2ECC63A2-9E4F-4C97-9342-BB634233DC11}">
      <dgm:prSet phldrT="[Text]"/>
      <dgm:spPr/>
      <dgm:t>
        <a:bodyPr/>
        <a:lstStyle/>
        <a:p>
          <a:r>
            <a:rPr lang="lv-LV" dirty="0"/>
            <a:t>Sociālais miers</a:t>
          </a:r>
        </a:p>
      </dgm:t>
    </dgm:pt>
    <dgm:pt modelId="{530A9BA5-C28E-4EA0-971B-5E5090FCA85E}" type="parTrans" cxnId="{471F629D-ADEF-4EB9-B373-24E1C89867B4}">
      <dgm:prSet/>
      <dgm:spPr/>
      <dgm:t>
        <a:bodyPr/>
        <a:lstStyle/>
        <a:p>
          <a:endParaRPr lang="lv-LV"/>
        </a:p>
      </dgm:t>
    </dgm:pt>
    <dgm:pt modelId="{3AE38760-37A9-4ECE-8B24-1CA1FFE2C720}" type="sibTrans" cxnId="{471F629D-ADEF-4EB9-B373-24E1C89867B4}">
      <dgm:prSet/>
      <dgm:spPr/>
      <dgm:t>
        <a:bodyPr/>
        <a:lstStyle/>
        <a:p>
          <a:endParaRPr lang="lv-LV"/>
        </a:p>
      </dgm:t>
    </dgm:pt>
    <dgm:pt modelId="{E7D034A6-1389-4697-A101-BAA223FA27F5}">
      <dgm:prSet phldrT="[Text]" phldr="1"/>
      <dgm:spPr/>
      <dgm:t>
        <a:bodyPr/>
        <a:lstStyle/>
        <a:p>
          <a:endParaRPr lang="lv-LV"/>
        </a:p>
      </dgm:t>
    </dgm:pt>
    <dgm:pt modelId="{1D06ED64-9597-46AD-BD30-1C43AF4C66DE}" type="parTrans" cxnId="{A0120EBC-A433-438E-A352-F9F6F69C07B7}">
      <dgm:prSet/>
      <dgm:spPr/>
      <dgm:t>
        <a:bodyPr/>
        <a:lstStyle/>
        <a:p>
          <a:endParaRPr lang="lv-LV"/>
        </a:p>
      </dgm:t>
    </dgm:pt>
    <dgm:pt modelId="{6E885DC9-07C7-4AAA-BE55-DEF611062360}" type="sibTrans" cxnId="{A0120EBC-A433-438E-A352-F9F6F69C07B7}">
      <dgm:prSet/>
      <dgm:spPr/>
      <dgm:t>
        <a:bodyPr/>
        <a:lstStyle/>
        <a:p>
          <a:endParaRPr lang="lv-LV"/>
        </a:p>
      </dgm:t>
    </dgm:pt>
    <dgm:pt modelId="{A0CD421A-521B-4785-9BA4-C3154B086D2D}">
      <dgm:prSet phldrT="[Text]"/>
      <dgm:spPr/>
      <dgm:t>
        <a:bodyPr/>
        <a:lstStyle/>
        <a:p>
          <a:endParaRPr lang="lv-LV"/>
        </a:p>
      </dgm:t>
    </dgm:pt>
    <dgm:pt modelId="{A94BCCC8-D5B3-4212-913B-B059F2F832F5}" type="parTrans" cxnId="{01B18D9F-0144-4109-A456-EB9E96930CCD}">
      <dgm:prSet/>
      <dgm:spPr/>
      <dgm:t>
        <a:bodyPr/>
        <a:lstStyle/>
        <a:p>
          <a:endParaRPr lang="lv-LV"/>
        </a:p>
      </dgm:t>
    </dgm:pt>
    <dgm:pt modelId="{E9F57188-0F5B-464A-9BD1-A207A5C8C5D2}" type="sibTrans" cxnId="{01B18D9F-0144-4109-A456-EB9E96930CCD}">
      <dgm:prSet/>
      <dgm:spPr/>
      <dgm:t>
        <a:bodyPr/>
        <a:lstStyle/>
        <a:p>
          <a:endParaRPr lang="lv-LV"/>
        </a:p>
      </dgm:t>
    </dgm:pt>
    <dgm:pt modelId="{7CF3F573-6DF5-45C5-B22C-5802CB11BF2C}" type="pres">
      <dgm:prSet presAssocID="{0F72F153-8DCB-4146-9A06-789AF5E2AEC4}" presName="Name0" presStyleCnt="0">
        <dgm:presLayoutVars>
          <dgm:chMax val="1"/>
          <dgm:chPref val="1"/>
          <dgm:dir/>
          <dgm:animOne val="branch"/>
          <dgm:animLvl val="lvl"/>
        </dgm:presLayoutVars>
      </dgm:prSet>
      <dgm:spPr/>
      <dgm:t>
        <a:bodyPr/>
        <a:lstStyle/>
        <a:p>
          <a:endParaRPr lang="lv-LV"/>
        </a:p>
      </dgm:t>
    </dgm:pt>
    <dgm:pt modelId="{F01EF55D-89C5-43F6-B250-3F9227D64264}" type="pres">
      <dgm:prSet presAssocID="{12A053A1-5C41-4BF7-BC2B-39BA23460416}" presName="Parent" presStyleLbl="node0" presStyleIdx="0" presStyleCnt="1">
        <dgm:presLayoutVars>
          <dgm:chMax val="6"/>
          <dgm:chPref val="6"/>
        </dgm:presLayoutVars>
      </dgm:prSet>
      <dgm:spPr/>
      <dgm:t>
        <a:bodyPr/>
        <a:lstStyle/>
        <a:p>
          <a:endParaRPr lang="lv-LV"/>
        </a:p>
      </dgm:t>
    </dgm:pt>
    <dgm:pt modelId="{1CEAFE7E-3B1F-4102-9719-34B148842146}" type="pres">
      <dgm:prSet presAssocID="{6F5F05A5-A83B-420E-AF9D-656062250677}" presName="Accent1" presStyleCnt="0"/>
      <dgm:spPr/>
    </dgm:pt>
    <dgm:pt modelId="{564988E2-F9AC-45D3-B597-F4C23FF560AD}" type="pres">
      <dgm:prSet presAssocID="{6F5F05A5-A83B-420E-AF9D-656062250677}" presName="Accent" presStyleLbl="bgShp" presStyleIdx="0" presStyleCnt="6"/>
      <dgm:spPr/>
    </dgm:pt>
    <dgm:pt modelId="{5493F648-C70A-48F3-9D40-94BA58F6BAEB}" type="pres">
      <dgm:prSet presAssocID="{6F5F05A5-A83B-420E-AF9D-656062250677}" presName="Child1" presStyleLbl="node1" presStyleIdx="0" presStyleCnt="6" custLinFactNeighborX="405" custLinFactNeighborY="-645">
        <dgm:presLayoutVars>
          <dgm:chMax val="0"/>
          <dgm:chPref val="0"/>
          <dgm:bulletEnabled val="1"/>
        </dgm:presLayoutVars>
      </dgm:prSet>
      <dgm:spPr/>
      <dgm:t>
        <a:bodyPr/>
        <a:lstStyle/>
        <a:p>
          <a:endParaRPr lang="lv-LV"/>
        </a:p>
      </dgm:t>
    </dgm:pt>
    <dgm:pt modelId="{21A240D7-8B74-4F73-A0A0-0B9E17F56676}" type="pres">
      <dgm:prSet presAssocID="{D1D862D9-D7BD-49E5-B4DD-D6A3B8F0C908}" presName="Accent2" presStyleCnt="0"/>
      <dgm:spPr/>
    </dgm:pt>
    <dgm:pt modelId="{83E7E551-ADE2-47F6-8656-6DE43E6279B5}" type="pres">
      <dgm:prSet presAssocID="{D1D862D9-D7BD-49E5-B4DD-D6A3B8F0C908}" presName="Accent" presStyleLbl="bgShp" presStyleIdx="1" presStyleCnt="6"/>
      <dgm:spPr/>
    </dgm:pt>
    <dgm:pt modelId="{FE5ABD83-78A5-4581-9835-A146F6CDA397}" type="pres">
      <dgm:prSet presAssocID="{D1D862D9-D7BD-49E5-B4DD-D6A3B8F0C908}" presName="Child2" presStyleLbl="node1" presStyleIdx="1" presStyleCnt="6">
        <dgm:presLayoutVars>
          <dgm:chMax val="0"/>
          <dgm:chPref val="0"/>
          <dgm:bulletEnabled val="1"/>
        </dgm:presLayoutVars>
      </dgm:prSet>
      <dgm:spPr/>
      <dgm:t>
        <a:bodyPr/>
        <a:lstStyle/>
        <a:p>
          <a:endParaRPr lang="lv-LV"/>
        </a:p>
      </dgm:t>
    </dgm:pt>
    <dgm:pt modelId="{BBEFC75F-D21D-4A06-A22A-CB37591A86F5}" type="pres">
      <dgm:prSet presAssocID="{61043814-CC90-46F4-9987-9090DC454A0E}" presName="Accent3" presStyleCnt="0"/>
      <dgm:spPr/>
    </dgm:pt>
    <dgm:pt modelId="{7B60D69A-74D3-450C-A420-F246697AF803}" type="pres">
      <dgm:prSet presAssocID="{61043814-CC90-46F4-9987-9090DC454A0E}" presName="Accent" presStyleLbl="bgShp" presStyleIdx="2" presStyleCnt="6"/>
      <dgm:spPr/>
    </dgm:pt>
    <dgm:pt modelId="{7F7FD338-9AEB-415E-ACCA-E9C108B48D9C}" type="pres">
      <dgm:prSet presAssocID="{61043814-CC90-46F4-9987-9090DC454A0E}" presName="Child3" presStyleLbl="node1" presStyleIdx="2" presStyleCnt="6" custScaleX="105638" custScaleY="109880">
        <dgm:presLayoutVars>
          <dgm:chMax val="0"/>
          <dgm:chPref val="0"/>
          <dgm:bulletEnabled val="1"/>
        </dgm:presLayoutVars>
      </dgm:prSet>
      <dgm:spPr/>
      <dgm:t>
        <a:bodyPr/>
        <a:lstStyle/>
        <a:p>
          <a:endParaRPr lang="lv-LV"/>
        </a:p>
      </dgm:t>
    </dgm:pt>
    <dgm:pt modelId="{7EB59CA9-2FB7-4FAA-A424-B80F21F9F89E}" type="pres">
      <dgm:prSet presAssocID="{64419958-3A40-4F17-B081-73ABAF7785FB}" presName="Accent4" presStyleCnt="0"/>
      <dgm:spPr/>
    </dgm:pt>
    <dgm:pt modelId="{6AE7D79E-403D-4B79-B5AB-98972C982592}" type="pres">
      <dgm:prSet presAssocID="{64419958-3A40-4F17-B081-73ABAF7785FB}" presName="Accent" presStyleLbl="bgShp" presStyleIdx="3" presStyleCnt="6"/>
      <dgm:spPr/>
    </dgm:pt>
    <dgm:pt modelId="{1B4A73CA-5653-4AAD-A2EB-402A14790839}" type="pres">
      <dgm:prSet presAssocID="{64419958-3A40-4F17-B081-73ABAF7785FB}" presName="Child4" presStyleLbl="node1" presStyleIdx="3" presStyleCnt="6">
        <dgm:presLayoutVars>
          <dgm:chMax val="0"/>
          <dgm:chPref val="0"/>
          <dgm:bulletEnabled val="1"/>
        </dgm:presLayoutVars>
      </dgm:prSet>
      <dgm:spPr/>
      <dgm:t>
        <a:bodyPr/>
        <a:lstStyle/>
        <a:p>
          <a:endParaRPr lang="lv-LV"/>
        </a:p>
      </dgm:t>
    </dgm:pt>
    <dgm:pt modelId="{452A2D88-E3B4-4BAF-8B50-B2888C09DFA6}" type="pres">
      <dgm:prSet presAssocID="{32A9FD8A-DCF3-4CCB-91E4-A84888142FB9}" presName="Accent5" presStyleCnt="0"/>
      <dgm:spPr/>
    </dgm:pt>
    <dgm:pt modelId="{71A42C36-49DA-4CB2-AC7A-46AD416CFAB6}" type="pres">
      <dgm:prSet presAssocID="{32A9FD8A-DCF3-4CCB-91E4-A84888142FB9}" presName="Accent" presStyleLbl="bgShp" presStyleIdx="4" presStyleCnt="6"/>
      <dgm:spPr/>
    </dgm:pt>
    <dgm:pt modelId="{2FC10CEC-1C30-4062-A432-658B8D0282EE}" type="pres">
      <dgm:prSet presAssocID="{32A9FD8A-DCF3-4CCB-91E4-A84888142FB9}" presName="Child5" presStyleLbl="node1" presStyleIdx="4" presStyleCnt="6">
        <dgm:presLayoutVars>
          <dgm:chMax val="0"/>
          <dgm:chPref val="0"/>
          <dgm:bulletEnabled val="1"/>
        </dgm:presLayoutVars>
      </dgm:prSet>
      <dgm:spPr/>
      <dgm:t>
        <a:bodyPr/>
        <a:lstStyle/>
        <a:p>
          <a:endParaRPr lang="lv-LV"/>
        </a:p>
      </dgm:t>
    </dgm:pt>
    <dgm:pt modelId="{E985DE27-EDB0-463A-A9FE-C2857C01E7C0}" type="pres">
      <dgm:prSet presAssocID="{2ECC63A2-9E4F-4C97-9342-BB634233DC11}" presName="Accent6" presStyleCnt="0"/>
      <dgm:spPr/>
    </dgm:pt>
    <dgm:pt modelId="{CEE04848-2849-4A1A-A6A2-C15E49B8C724}" type="pres">
      <dgm:prSet presAssocID="{2ECC63A2-9E4F-4C97-9342-BB634233DC11}" presName="Accent" presStyleLbl="bgShp" presStyleIdx="5" presStyleCnt="6"/>
      <dgm:spPr/>
    </dgm:pt>
    <dgm:pt modelId="{026E1391-C7D8-4CC0-B317-D99C86FD525D}" type="pres">
      <dgm:prSet presAssocID="{2ECC63A2-9E4F-4C97-9342-BB634233DC11}" presName="Child6" presStyleLbl="node1" presStyleIdx="5" presStyleCnt="6">
        <dgm:presLayoutVars>
          <dgm:chMax val="0"/>
          <dgm:chPref val="0"/>
          <dgm:bulletEnabled val="1"/>
        </dgm:presLayoutVars>
      </dgm:prSet>
      <dgm:spPr/>
      <dgm:t>
        <a:bodyPr/>
        <a:lstStyle/>
        <a:p>
          <a:endParaRPr lang="lv-LV"/>
        </a:p>
      </dgm:t>
    </dgm:pt>
  </dgm:ptLst>
  <dgm:cxnLst>
    <dgm:cxn modelId="{471F629D-ADEF-4EB9-B373-24E1C89867B4}" srcId="{12A053A1-5C41-4BF7-BC2B-39BA23460416}" destId="{2ECC63A2-9E4F-4C97-9342-BB634233DC11}" srcOrd="5" destOrd="0" parTransId="{530A9BA5-C28E-4EA0-971B-5E5090FCA85E}" sibTransId="{3AE38760-37A9-4ECE-8B24-1CA1FFE2C720}"/>
    <dgm:cxn modelId="{1A023485-EE16-4CE6-BE2E-634F250B0CCA}" srcId="{0F72F153-8DCB-4146-9A06-789AF5E2AEC4}" destId="{12A053A1-5C41-4BF7-BC2B-39BA23460416}" srcOrd="0" destOrd="0" parTransId="{78541E6A-26B0-402F-828F-E22FDAE1D40C}" sibTransId="{E8E0EA0E-3FDF-4A55-B0B5-726978D56350}"/>
    <dgm:cxn modelId="{2DF237C0-E826-4446-8EF6-40AB2D2245C8}" type="presOf" srcId="{6F5F05A5-A83B-420E-AF9D-656062250677}" destId="{5493F648-C70A-48F3-9D40-94BA58F6BAEB}" srcOrd="0" destOrd="0" presId="urn:microsoft.com/office/officeart/2011/layout/HexagonRadial#1"/>
    <dgm:cxn modelId="{C8CCF536-442B-445A-B985-3C4435D8E8FD}" type="presOf" srcId="{61043814-CC90-46F4-9987-9090DC454A0E}" destId="{7F7FD338-9AEB-415E-ACCA-E9C108B48D9C}" srcOrd="0" destOrd="0" presId="urn:microsoft.com/office/officeart/2011/layout/HexagonRadial#1"/>
    <dgm:cxn modelId="{BDF15536-DD2B-42A2-958F-137ABD33B1AE}" type="presOf" srcId="{0F72F153-8DCB-4146-9A06-789AF5E2AEC4}" destId="{7CF3F573-6DF5-45C5-B22C-5802CB11BF2C}" srcOrd="0" destOrd="0" presId="urn:microsoft.com/office/officeart/2011/layout/HexagonRadial#1"/>
    <dgm:cxn modelId="{7EC160FA-60D0-4206-B2DC-C815510272AD}" type="presOf" srcId="{64419958-3A40-4F17-B081-73ABAF7785FB}" destId="{1B4A73CA-5653-4AAD-A2EB-402A14790839}" srcOrd="0" destOrd="0" presId="urn:microsoft.com/office/officeart/2011/layout/HexagonRadial#1"/>
    <dgm:cxn modelId="{6A394E4C-4FB8-45CB-A90E-BAFCCF1026DA}" type="presOf" srcId="{D1D862D9-D7BD-49E5-B4DD-D6A3B8F0C908}" destId="{FE5ABD83-78A5-4581-9835-A146F6CDA397}" srcOrd="0" destOrd="0" presId="urn:microsoft.com/office/officeart/2011/layout/HexagonRadial#1"/>
    <dgm:cxn modelId="{2A6DE902-0084-4B72-AC4C-F373316E2447}" srcId="{12A053A1-5C41-4BF7-BC2B-39BA23460416}" destId="{64419958-3A40-4F17-B081-73ABAF7785FB}" srcOrd="3" destOrd="0" parTransId="{95933137-4024-46FD-8D23-DBE7EA6CF4E1}" sibTransId="{49903DC5-9C1A-4543-A7FB-9C74D150D637}"/>
    <dgm:cxn modelId="{A332BBCA-453E-415C-AAC1-2739355659B0}" type="presOf" srcId="{2ECC63A2-9E4F-4C97-9342-BB634233DC11}" destId="{026E1391-C7D8-4CC0-B317-D99C86FD525D}" srcOrd="0" destOrd="0" presId="urn:microsoft.com/office/officeart/2011/layout/HexagonRadial#1"/>
    <dgm:cxn modelId="{9CB2FBCE-6BC7-4A68-9CF3-0BECA142522B}" srcId="{12A053A1-5C41-4BF7-BC2B-39BA23460416}" destId="{32A9FD8A-DCF3-4CCB-91E4-A84888142FB9}" srcOrd="4" destOrd="0" parTransId="{BA9A2A74-47B8-46FC-BB14-009FC19AB66E}" sibTransId="{24FA3ECC-C458-4EBC-B364-BA293D214874}"/>
    <dgm:cxn modelId="{0913AFA3-96AD-46CE-9ADE-B3DEB2B2F577}" srcId="{12A053A1-5C41-4BF7-BC2B-39BA23460416}" destId="{61043814-CC90-46F4-9987-9090DC454A0E}" srcOrd="2" destOrd="0" parTransId="{A1B3F032-BA72-453B-8B98-96F2D9F296F6}" sibTransId="{4DC76824-CE3F-4E32-B266-DB1353B31EC8}"/>
    <dgm:cxn modelId="{8466C24B-78EA-4142-9784-AEA0DE23B9BB}" srcId="{12A053A1-5C41-4BF7-BC2B-39BA23460416}" destId="{6F5F05A5-A83B-420E-AF9D-656062250677}" srcOrd="0" destOrd="0" parTransId="{F5577DB7-B519-469E-AE1B-C5BB7669B299}" sibTransId="{C6E6BBCF-B013-4502-B9F0-554D9886ED1C}"/>
    <dgm:cxn modelId="{82D0830D-8685-4E64-BBCD-8CDC7D48E802}" type="presOf" srcId="{12A053A1-5C41-4BF7-BC2B-39BA23460416}" destId="{F01EF55D-89C5-43F6-B250-3F9227D64264}" srcOrd="0" destOrd="0" presId="urn:microsoft.com/office/officeart/2011/layout/HexagonRadial#1"/>
    <dgm:cxn modelId="{01B18D9F-0144-4109-A456-EB9E96930CCD}" srcId="{0F72F153-8DCB-4146-9A06-789AF5E2AEC4}" destId="{A0CD421A-521B-4785-9BA4-C3154B086D2D}" srcOrd="2" destOrd="0" parTransId="{A94BCCC8-D5B3-4212-913B-B059F2F832F5}" sibTransId="{E9F57188-0F5B-464A-9BD1-A207A5C8C5D2}"/>
    <dgm:cxn modelId="{A0120EBC-A433-438E-A352-F9F6F69C07B7}" srcId="{0F72F153-8DCB-4146-9A06-789AF5E2AEC4}" destId="{E7D034A6-1389-4697-A101-BAA223FA27F5}" srcOrd="1" destOrd="0" parTransId="{1D06ED64-9597-46AD-BD30-1C43AF4C66DE}" sibTransId="{6E885DC9-07C7-4AAA-BE55-DEF611062360}"/>
    <dgm:cxn modelId="{EC1E406F-F1C2-401E-A029-1748420DC184}" srcId="{12A053A1-5C41-4BF7-BC2B-39BA23460416}" destId="{D1D862D9-D7BD-49E5-B4DD-D6A3B8F0C908}" srcOrd="1" destOrd="0" parTransId="{151DD85E-3A55-4C5F-A912-AA775870EB7C}" sibTransId="{1306ACC8-FF22-41FD-AD53-DDE1B7912EA4}"/>
    <dgm:cxn modelId="{4BBF0C90-66FB-432E-A34E-AC1D6C2A57EB}" type="presOf" srcId="{32A9FD8A-DCF3-4CCB-91E4-A84888142FB9}" destId="{2FC10CEC-1C30-4062-A432-658B8D0282EE}" srcOrd="0" destOrd="0" presId="urn:microsoft.com/office/officeart/2011/layout/HexagonRadial#1"/>
    <dgm:cxn modelId="{A5248790-59DB-4F7D-A8C5-72ED965625CC}" type="presParOf" srcId="{7CF3F573-6DF5-45C5-B22C-5802CB11BF2C}" destId="{F01EF55D-89C5-43F6-B250-3F9227D64264}" srcOrd="0" destOrd="0" presId="urn:microsoft.com/office/officeart/2011/layout/HexagonRadial#1"/>
    <dgm:cxn modelId="{7D684DB4-CA8C-4D8D-B0EC-11F8E77EDF6A}" type="presParOf" srcId="{7CF3F573-6DF5-45C5-B22C-5802CB11BF2C}" destId="{1CEAFE7E-3B1F-4102-9719-34B148842146}" srcOrd="1" destOrd="0" presId="urn:microsoft.com/office/officeart/2011/layout/HexagonRadial#1"/>
    <dgm:cxn modelId="{20BE7484-3D77-4F3E-8EBE-1170D15E0F03}" type="presParOf" srcId="{1CEAFE7E-3B1F-4102-9719-34B148842146}" destId="{564988E2-F9AC-45D3-B597-F4C23FF560AD}" srcOrd="0" destOrd="0" presId="urn:microsoft.com/office/officeart/2011/layout/HexagonRadial#1"/>
    <dgm:cxn modelId="{B2E17F67-CC09-44C0-B6F5-4B99F37994B5}" type="presParOf" srcId="{7CF3F573-6DF5-45C5-B22C-5802CB11BF2C}" destId="{5493F648-C70A-48F3-9D40-94BA58F6BAEB}" srcOrd="2" destOrd="0" presId="urn:microsoft.com/office/officeart/2011/layout/HexagonRadial#1"/>
    <dgm:cxn modelId="{1F31185E-4C57-41C3-B8CB-38747B367DB4}" type="presParOf" srcId="{7CF3F573-6DF5-45C5-B22C-5802CB11BF2C}" destId="{21A240D7-8B74-4F73-A0A0-0B9E17F56676}" srcOrd="3" destOrd="0" presId="urn:microsoft.com/office/officeart/2011/layout/HexagonRadial#1"/>
    <dgm:cxn modelId="{54963A2E-7C0A-4FC9-A90B-339E755D26E8}" type="presParOf" srcId="{21A240D7-8B74-4F73-A0A0-0B9E17F56676}" destId="{83E7E551-ADE2-47F6-8656-6DE43E6279B5}" srcOrd="0" destOrd="0" presId="urn:microsoft.com/office/officeart/2011/layout/HexagonRadial#1"/>
    <dgm:cxn modelId="{65974E43-D971-46DF-BD96-19A26B062EE7}" type="presParOf" srcId="{7CF3F573-6DF5-45C5-B22C-5802CB11BF2C}" destId="{FE5ABD83-78A5-4581-9835-A146F6CDA397}" srcOrd="4" destOrd="0" presId="urn:microsoft.com/office/officeart/2011/layout/HexagonRadial#1"/>
    <dgm:cxn modelId="{80DDBE45-AE02-418D-B955-5182C41F1C6C}" type="presParOf" srcId="{7CF3F573-6DF5-45C5-B22C-5802CB11BF2C}" destId="{BBEFC75F-D21D-4A06-A22A-CB37591A86F5}" srcOrd="5" destOrd="0" presId="urn:microsoft.com/office/officeart/2011/layout/HexagonRadial#1"/>
    <dgm:cxn modelId="{3492E1EF-9B10-4A45-B96B-D5C946A4B768}" type="presParOf" srcId="{BBEFC75F-D21D-4A06-A22A-CB37591A86F5}" destId="{7B60D69A-74D3-450C-A420-F246697AF803}" srcOrd="0" destOrd="0" presId="urn:microsoft.com/office/officeart/2011/layout/HexagonRadial#1"/>
    <dgm:cxn modelId="{E6F4EB37-D567-48D5-8C13-7B7F01799668}" type="presParOf" srcId="{7CF3F573-6DF5-45C5-B22C-5802CB11BF2C}" destId="{7F7FD338-9AEB-415E-ACCA-E9C108B48D9C}" srcOrd="6" destOrd="0" presId="urn:microsoft.com/office/officeart/2011/layout/HexagonRadial#1"/>
    <dgm:cxn modelId="{0F325309-E0B0-4824-A0EA-895F9DE1E138}" type="presParOf" srcId="{7CF3F573-6DF5-45C5-B22C-5802CB11BF2C}" destId="{7EB59CA9-2FB7-4FAA-A424-B80F21F9F89E}" srcOrd="7" destOrd="0" presId="urn:microsoft.com/office/officeart/2011/layout/HexagonRadial#1"/>
    <dgm:cxn modelId="{4A791F56-C597-4DDA-9EDD-43CCA91F7EF4}" type="presParOf" srcId="{7EB59CA9-2FB7-4FAA-A424-B80F21F9F89E}" destId="{6AE7D79E-403D-4B79-B5AB-98972C982592}" srcOrd="0" destOrd="0" presId="urn:microsoft.com/office/officeart/2011/layout/HexagonRadial#1"/>
    <dgm:cxn modelId="{74C6B034-3F7B-4C2A-81CB-323CCA0FA45F}" type="presParOf" srcId="{7CF3F573-6DF5-45C5-B22C-5802CB11BF2C}" destId="{1B4A73CA-5653-4AAD-A2EB-402A14790839}" srcOrd="8" destOrd="0" presId="urn:microsoft.com/office/officeart/2011/layout/HexagonRadial#1"/>
    <dgm:cxn modelId="{0830C439-4D46-4034-B265-4B103EB5B0B9}" type="presParOf" srcId="{7CF3F573-6DF5-45C5-B22C-5802CB11BF2C}" destId="{452A2D88-E3B4-4BAF-8B50-B2888C09DFA6}" srcOrd="9" destOrd="0" presId="urn:microsoft.com/office/officeart/2011/layout/HexagonRadial#1"/>
    <dgm:cxn modelId="{B641118B-364F-47F3-BA2D-22FB62C33DA6}" type="presParOf" srcId="{452A2D88-E3B4-4BAF-8B50-B2888C09DFA6}" destId="{71A42C36-49DA-4CB2-AC7A-46AD416CFAB6}" srcOrd="0" destOrd="0" presId="urn:microsoft.com/office/officeart/2011/layout/HexagonRadial#1"/>
    <dgm:cxn modelId="{1D26230F-4824-476C-B552-FF1327DA3B64}" type="presParOf" srcId="{7CF3F573-6DF5-45C5-B22C-5802CB11BF2C}" destId="{2FC10CEC-1C30-4062-A432-658B8D0282EE}" srcOrd="10" destOrd="0" presId="urn:microsoft.com/office/officeart/2011/layout/HexagonRadial#1"/>
    <dgm:cxn modelId="{222C7D9D-131B-4785-AE58-39EB6674C99E}" type="presParOf" srcId="{7CF3F573-6DF5-45C5-B22C-5802CB11BF2C}" destId="{E985DE27-EDB0-463A-A9FE-C2857C01E7C0}" srcOrd="11" destOrd="0" presId="urn:microsoft.com/office/officeart/2011/layout/HexagonRadial#1"/>
    <dgm:cxn modelId="{F36DD092-FA6A-4AED-A467-CAB824C9062B}" type="presParOf" srcId="{E985DE27-EDB0-463A-A9FE-C2857C01E7C0}" destId="{CEE04848-2849-4A1A-A6A2-C15E49B8C724}" srcOrd="0" destOrd="0" presId="urn:microsoft.com/office/officeart/2011/layout/HexagonRadial#1"/>
    <dgm:cxn modelId="{3E5AC15D-9D1F-45F4-B4C0-B6B79805651F}" type="presParOf" srcId="{7CF3F573-6DF5-45C5-B22C-5802CB11BF2C}" destId="{026E1391-C7D8-4CC0-B317-D99C86FD525D}" srcOrd="12" destOrd="0" presId="urn:microsoft.com/office/officeart/2011/layout/HexagonRadial#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01EF55D-89C5-43F6-B250-3F9227D64264}">
      <dsp:nvSpPr>
        <dsp:cNvPr id="0" name=""/>
        <dsp:cNvSpPr/>
      </dsp:nvSpPr>
      <dsp:spPr>
        <a:xfrm>
          <a:off x="2946534" y="1663542"/>
          <a:ext cx="2114435" cy="1829071"/>
        </a:xfrm>
        <a:prstGeom prst="hexagon">
          <a:avLst>
            <a:gd name="adj" fmla="val 28570"/>
            <a:gd name="vf" fmla="val 115470"/>
          </a:avLst>
        </a:prstGeom>
        <a:solidFill>
          <a:srgbClr val="C00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0640" tIns="40640" rIns="40640" bIns="40640" numCol="1" spcCol="1270" anchor="ctr" anchorCtr="0">
          <a:noAutofit/>
        </a:bodyPr>
        <a:lstStyle/>
        <a:p>
          <a:pPr lvl="0" algn="ctr" defTabSz="1422400">
            <a:lnSpc>
              <a:spcPct val="90000"/>
            </a:lnSpc>
            <a:spcBef>
              <a:spcPct val="0"/>
            </a:spcBef>
            <a:spcAft>
              <a:spcPct val="35000"/>
            </a:spcAft>
          </a:pPr>
          <a:r>
            <a:rPr lang="lv-LV" sz="3200" kern="1200" dirty="0"/>
            <a:t>Sociālā dialoga +</a:t>
          </a:r>
        </a:p>
      </dsp:txBody>
      <dsp:txXfrm>
        <a:off x="3296925" y="1966645"/>
        <a:ext cx="1413653" cy="1222865"/>
      </dsp:txXfrm>
    </dsp:sp>
    <dsp:sp modelId="{83E7E551-ADE2-47F6-8656-6DE43E6279B5}">
      <dsp:nvSpPr>
        <dsp:cNvPr id="0" name=""/>
        <dsp:cNvSpPr/>
      </dsp:nvSpPr>
      <dsp:spPr>
        <a:xfrm>
          <a:off x="4270576" y="788455"/>
          <a:ext cx="797770" cy="687384"/>
        </a:xfrm>
        <a:prstGeom prst="hexagon">
          <a:avLst>
            <a:gd name="adj" fmla="val 28900"/>
            <a:gd name="vf" fmla="val 11547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493F648-C70A-48F3-9D40-94BA58F6BAEB}">
      <dsp:nvSpPr>
        <dsp:cNvPr id="0" name=""/>
        <dsp:cNvSpPr/>
      </dsp:nvSpPr>
      <dsp:spPr>
        <a:xfrm>
          <a:off x="3148321" y="0"/>
          <a:ext cx="1732764" cy="1499044"/>
        </a:xfrm>
        <a:prstGeom prst="hexagon">
          <a:avLst>
            <a:gd name="adj" fmla="val 28570"/>
            <a:gd name="vf" fmla="val 11547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lvl="0" algn="ctr" defTabSz="889000">
            <a:lnSpc>
              <a:spcPct val="90000"/>
            </a:lnSpc>
            <a:spcBef>
              <a:spcPct val="0"/>
            </a:spcBef>
            <a:spcAft>
              <a:spcPct val="35000"/>
            </a:spcAft>
          </a:pPr>
          <a:r>
            <a:rPr lang="lv-LV" sz="2000" kern="1200" dirty="0"/>
            <a:t>Reformu ilgtspēja</a:t>
          </a:r>
        </a:p>
      </dsp:txBody>
      <dsp:txXfrm>
        <a:off x="3435477" y="248424"/>
        <a:ext cx="1158452" cy="1002196"/>
      </dsp:txXfrm>
    </dsp:sp>
    <dsp:sp modelId="{7B60D69A-74D3-450C-A420-F246697AF803}">
      <dsp:nvSpPr>
        <dsp:cNvPr id="0" name=""/>
        <dsp:cNvSpPr/>
      </dsp:nvSpPr>
      <dsp:spPr>
        <a:xfrm>
          <a:off x="5201636" y="2073498"/>
          <a:ext cx="797770" cy="687384"/>
        </a:xfrm>
        <a:prstGeom prst="hexagon">
          <a:avLst>
            <a:gd name="adj" fmla="val 28900"/>
            <a:gd name="vf" fmla="val 11547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E5ABD83-78A5-4581-9835-A146F6CDA397}">
      <dsp:nvSpPr>
        <dsp:cNvPr id="0" name=""/>
        <dsp:cNvSpPr/>
      </dsp:nvSpPr>
      <dsp:spPr>
        <a:xfrm>
          <a:off x="4730450" y="922013"/>
          <a:ext cx="1732764" cy="1499044"/>
        </a:xfrm>
        <a:prstGeom prst="hexagon">
          <a:avLst>
            <a:gd name="adj" fmla="val 28570"/>
            <a:gd name="vf" fmla="val 11547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lvl="0" algn="ctr" defTabSz="889000">
            <a:lnSpc>
              <a:spcPct val="90000"/>
            </a:lnSpc>
            <a:spcBef>
              <a:spcPct val="0"/>
            </a:spcBef>
            <a:spcAft>
              <a:spcPct val="35000"/>
            </a:spcAft>
          </a:pPr>
          <a:r>
            <a:rPr lang="lv-LV" sz="2000" kern="1200" dirty="0"/>
            <a:t>Laba pārvaldība</a:t>
          </a:r>
        </a:p>
      </dsp:txBody>
      <dsp:txXfrm>
        <a:off x="5017606" y="1170437"/>
        <a:ext cx="1158452" cy="1002196"/>
      </dsp:txXfrm>
    </dsp:sp>
    <dsp:sp modelId="{6AE7D79E-403D-4B79-B5AB-98972C982592}">
      <dsp:nvSpPr>
        <dsp:cNvPr id="0" name=""/>
        <dsp:cNvSpPr/>
      </dsp:nvSpPr>
      <dsp:spPr>
        <a:xfrm>
          <a:off x="4554862" y="3524070"/>
          <a:ext cx="797770" cy="687384"/>
        </a:xfrm>
        <a:prstGeom prst="hexagon">
          <a:avLst>
            <a:gd name="adj" fmla="val 28900"/>
            <a:gd name="vf" fmla="val 11547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F7FD338-9AEB-415E-ACCA-E9C108B48D9C}">
      <dsp:nvSpPr>
        <dsp:cNvPr id="0" name=""/>
        <dsp:cNvSpPr/>
      </dsp:nvSpPr>
      <dsp:spPr>
        <a:xfrm>
          <a:off x="4681603" y="2660530"/>
          <a:ext cx="1830457" cy="1647150"/>
        </a:xfrm>
        <a:prstGeom prst="hexagon">
          <a:avLst>
            <a:gd name="adj" fmla="val 28570"/>
            <a:gd name="vf" fmla="val 11547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lvl="0" algn="ctr" defTabSz="889000">
            <a:lnSpc>
              <a:spcPct val="90000"/>
            </a:lnSpc>
            <a:spcBef>
              <a:spcPct val="0"/>
            </a:spcBef>
            <a:spcAft>
              <a:spcPct val="35000"/>
            </a:spcAft>
          </a:pPr>
          <a:r>
            <a:rPr lang="lv-LV" sz="2000" kern="1200" dirty="0"/>
            <a:t>Tiesiskums</a:t>
          </a:r>
        </a:p>
      </dsp:txBody>
      <dsp:txXfrm>
        <a:off x="4993167" y="2940894"/>
        <a:ext cx="1207329" cy="1086422"/>
      </dsp:txXfrm>
    </dsp:sp>
    <dsp:sp modelId="{71A42C36-49DA-4CB2-AC7A-46AD416CFAB6}">
      <dsp:nvSpPr>
        <dsp:cNvPr id="0" name=""/>
        <dsp:cNvSpPr/>
      </dsp:nvSpPr>
      <dsp:spPr>
        <a:xfrm>
          <a:off x="2950468" y="3674645"/>
          <a:ext cx="797770" cy="687384"/>
        </a:xfrm>
        <a:prstGeom prst="hexagon">
          <a:avLst>
            <a:gd name="adj" fmla="val 28900"/>
            <a:gd name="vf" fmla="val 11547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B4A73CA-5653-4AAD-A2EB-402A14790839}">
      <dsp:nvSpPr>
        <dsp:cNvPr id="0" name=""/>
        <dsp:cNvSpPr/>
      </dsp:nvSpPr>
      <dsp:spPr>
        <a:xfrm>
          <a:off x="3141304" y="3657628"/>
          <a:ext cx="1732764" cy="1499044"/>
        </a:xfrm>
        <a:prstGeom prst="hexagon">
          <a:avLst>
            <a:gd name="adj" fmla="val 28570"/>
            <a:gd name="vf" fmla="val 11547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26670" rIns="26670" bIns="26670" numCol="1" spcCol="1270" anchor="ctr" anchorCtr="0">
          <a:noAutofit/>
        </a:bodyPr>
        <a:lstStyle/>
        <a:p>
          <a:pPr lvl="0" algn="ctr" defTabSz="933450">
            <a:lnSpc>
              <a:spcPct val="90000"/>
            </a:lnSpc>
            <a:spcBef>
              <a:spcPct val="0"/>
            </a:spcBef>
            <a:spcAft>
              <a:spcPct val="35000"/>
            </a:spcAft>
          </a:pPr>
          <a:r>
            <a:rPr lang="lv-LV" sz="2100" kern="1200" dirty="0"/>
            <a:t>Pilsoniskā līdzdalība</a:t>
          </a:r>
        </a:p>
      </dsp:txBody>
      <dsp:txXfrm>
        <a:off x="3428460" y="3906052"/>
        <a:ext cx="1158452" cy="1002196"/>
      </dsp:txXfrm>
    </dsp:sp>
    <dsp:sp modelId="{CEE04848-2849-4A1A-A6A2-C15E49B8C724}">
      <dsp:nvSpPr>
        <dsp:cNvPr id="0" name=""/>
        <dsp:cNvSpPr/>
      </dsp:nvSpPr>
      <dsp:spPr>
        <a:xfrm>
          <a:off x="2004162" y="2390117"/>
          <a:ext cx="797770" cy="687384"/>
        </a:xfrm>
        <a:prstGeom prst="hexagon">
          <a:avLst>
            <a:gd name="adj" fmla="val 28900"/>
            <a:gd name="vf" fmla="val 11547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FC10CEC-1C30-4062-A432-658B8D0282EE}">
      <dsp:nvSpPr>
        <dsp:cNvPr id="0" name=""/>
        <dsp:cNvSpPr/>
      </dsp:nvSpPr>
      <dsp:spPr>
        <a:xfrm>
          <a:off x="1544780" y="2735615"/>
          <a:ext cx="1732764" cy="1499044"/>
        </a:xfrm>
        <a:prstGeom prst="hexagon">
          <a:avLst>
            <a:gd name="adj" fmla="val 28570"/>
            <a:gd name="vf" fmla="val 11547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26670" rIns="26670" bIns="26670" numCol="1" spcCol="1270" anchor="ctr" anchorCtr="0">
          <a:noAutofit/>
        </a:bodyPr>
        <a:lstStyle/>
        <a:p>
          <a:pPr lvl="0" algn="ctr" defTabSz="933450">
            <a:lnSpc>
              <a:spcPct val="90000"/>
            </a:lnSpc>
            <a:spcBef>
              <a:spcPct val="0"/>
            </a:spcBef>
            <a:spcAft>
              <a:spcPct val="35000"/>
            </a:spcAft>
          </a:pPr>
          <a:r>
            <a:rPr lang="lv-LV" sz="2100" kern="1200" dirty="0"/>
            <a:t>Konfliktu risināšana</a:t>
          </a:r>
        </a:p>
      </dsp:txBody>
      <dsp:txXfrm>
        <a:off x="1831936" y="2984039"/>
        <a:ext cx="1158452" cy="1002196"/>
      </dsp:txXfrm>
    </dsp:sp>
    <dsp:sp modelId="{026E1391-C7D8-4CC0-B317-D99C86FD525D}">
      <dsp:nvSpPr>
        <dsp:cNvPr id="0" name=""/>
        <dsp:cNvSpPr/>
      </dsp:nvSpPr>
      <dsp:spPr>
        <a:xfrm>
          <a:off x="1544780" y="919950"/>
          <a:ext cx="1732764" cy="1499044"/>
        </a:xfrm>
        <a:prstGeom prst="hexagon">
          <a:avLst>
            <a:gd name="adj" fmla="val 28570"/>
            <a:gd name="vf" fmla="val 11547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26670" rIns="26670" bIns="26670" numCol="1" spcCol="1270" anchor="ctr" anchorCtr="0">
          <a:noAutofit/>
        </a:bodyPr>
        <a:lstStyle/>
        <a:p>
          <a:pPr lvl="0" algn="ctr" defTabSz="933450">
            <a:lnSpc>
              <a:spcPct val="90000"/>
            </a:lnSpc>
            <a:spcBef>
              <a:spcPct val="0"/>
            </a:spcBef>
            <a:spcAft>
              <a:spcPct val="35000"/>
            </a:spcAft>
          </a:pPr>
          <a:r>
            <a:rPr lang="lv-LV" sz="2100" kern="1200" dirty="0"/>
            <a:t>Sociālais miers</a:t>
          </a:r>
        </a:p>
      </dsp:txBody>
      <dsp:txXfrm>
        <a:off x="1831936" y="1168374"/>
        <a:ext cx="1158452" cy="1002196"/>
      </dsp:txXfrm>
    </dsp:sp>
  </dsp:spTree>
</dsp:drawing>
</file>

<file path=ppt/diagrams/layout1.xml><?xml version="1.0" encoding="utf-8"?>
<dgm:layoutDef xmlns:dgm="http://schemas.openxmlformats.org/drawingml/2006/diagram" xmlns:a="http://schemas.openxmlformats.org/drawingml/2006/main" uniqueId="urn:microsoft.com/office/officeart/2011/layout/HexagonRadial#1">
  <dgm:title val="Hexagon Radial"/>
  <dgm:desc val="Use to show a sequential process that relates to a central idea or theme. Limited to six Level 2 shapes. Works best with small amounts of text. Unused text does not appear, but remains available if you switch layouts."/>
  <dgm:catLst>
    <dgm:cat type="cycle" pri="8500"/>
    <dgm:cat type="officeonline" pri="9000"/>
  </dgm:catLst>
  <dgm:sampData>
    <dgm:dataModel>
      <dgm:ptLst>
        <dgm:pt modelId="0" type="doc"/>
        <dgm:pt modelId="10">
          <dgm:prSet phldr="1"/>
        </dgm:pt>
        <dgm:pt modelId="11">
          <dgm:prSet phldr="1"/>
        </dgm:pt>
        <dgm:pt modelId="12">
          <dgm:prSet phldr="1"/>
        </dgm:pt>
        <dgm:pt modelId="13">
          <dgm:prSet phldr="1"/>
        </dgm:pt>
        <dgm:pt modelId="14">
          <dgm:prSet phldr="1"/>
        </dgm:pt>
        <dgm:pt modelId="15">
          <dgm:prSet phldr="1"/>
        </dgm:pt>
        <dgm:pt modelId="16">
          <dgm:prSet phldr="1"/>
        </dgm:pt>
      </dgm:ptLst>
      <dgm:cxnLst>
        <dgm:cxn modelId="40" srcId="0" destId="10" srcOrd="0" destOrd="0"/>
        <dgm:cxn modelId="50" srcId="10" destId="11" srcOrd="0" destOrd="0"/>
        <dgm:cxn modelId="60" srcId="10" destId="12" srcOrd="0" destOrd="0"/>
        <dgm:cxn modelId="70" srcId="10" destId="13" srcOrd="0" destOrd="0"/>
        <dgm:cxn modelId="80" srcId="10" destId="14" srcOrd="0" destOrd="0"/>
        <dgm:cxn modelId="90" srcId="10" destId="15" srcOrd="0" destOrd="0"/>
        <dgm:cxn modelId="100" srcId="10" destId="16" srcOrd="0" destOrd="0"/>
      </dgm:cxnLst>
      <dgm:bg/>
      <dgm:whole/>
    </dgm:dataModel>
  </dgm:sampData>
  <dgm:styleData>
    <dgm:dataModel>
      <dgm:ptLst>
        <dgm:pt modelId="0" type="doc"/>
        <dgm:pt modelId="10">
          <dgm:prSet phldr="1"/>
        </dgm:pt>
        <dgm:pt modelId="11">
          <dgm:prSet phldr="1"/>
        </dgm:pt>
        <dgm:pt modelId="12">
          <dgm:prSet phldr="1"/>
        </dgm:pt>
        <dgm:pt modelId="13">
          <dgm:prSet phldr="1"/>
        </dgm:pt>
      </dgm:ptLst>
      <dgm:cxnLst>
        <dgm:cxn modelId="40" srcId="0" destId="10" srcOrd="0" destOrd="0"/>
        <dgm:cxn modelId="50" srcId="10" destId="11" srcOrd="0" destOrd="0"/>
        <dgm:cxn modelId="60" srcId="10" destId="12" srcOrd="0" destOrd="0"/>
        <dgm:cxn modelId="70" srcId="10" destId="13" srcOrd="0" destOrd="0"/>
      </dgm:cxnLst>
      <dgm:bg/>
      <dgm:whole/>
    </dgm:dataModel>
  </dgm:styleData>
  <dgm:clrData>
    <dgm:dataModel>
      <dgm:ptLst>
        <dgm:pt modelId="0" type="doc"/>
        <dgm:pt modelId="10">
          <dgm:prSet phldr="1"/>
        </dgm:pt>
        <dgm:pt modelId="11">
          <dgm:prSet phldr="1"/>
        </dgm:pt>
        <dgm:pt modelId="12">
          <dgm:prSet phldr="1"/>
        </dgm:pt>
        <dgm:pt modelId="13">
          <dgm:prSet phldr="1"/>
        </dgm:pt>
        <dgm:pt modelId="14">
          <dgm:prSet phldr="1"/>
        </dgm:pt>
        <dgm:pt modelId="15">
          <dgm:prSet phldr="1"/>
        </dgm:pt>
        <dgm:pt modelId="16">
          <dgm:prSet phldr="1"/>
        </dgm:pt>
      </dgm:ptLst>
      <dgm:cxnLst>
        <dgm:cxn modelId="40" srcId="0" destId="10" srcOrd="0" destOrd="0"/>
        <dgm:cxn modelId="50" srcId="10" destId="11" srcOrd="0" destOrd="0"/>
        <dgm:cxn modelId="60" srcId="10" destId="12" srcOrd="0" destOrd="0"/>
        <dgm:cxn modelId="70" srcId="10" destId="13" srcOrd="0" destOrd="0"/>
        <dgm:cxn modelId="80" srcId="10" destId="14" srcOrd="0" destOrd="0"/>
        <dgm:cxn modelId="90" srcId="10" destId="15" srcOrd="0" destOrd="0"/>
        <dgm:cxn modelId="100" srcId="10" destId="16" srcOrd="0" destOrd="0"/>
      </dgm:cxnLst>
      <dgm:bg/>
      <dgm:whole/>
    </dgm:dataModel>
  </dgm:clrData>
  <dgm:layoutNode name="Name0">
    <dgm:varLst>
      <dgm:chMax val="1"/>
      <dgm:chPref val="1"/>
      <dgm:dir/>
      <dgm:animOne val="branch"/>
      <dgm:animLvl val="lvl"/>
    </dgm:varLst>
    <dgm:shape xmlns:r="http://schemas.openxmlformats.org/officeDocument/2006/relationships" r:blip="">
      <dgm:adjLst/>
    </dgm:shape>
    <dgm:choose name="Name1">
      <dgm:if name="Name2" func="var" arg="dir" op="equ" val="norm">
        <dgm:choose name="Name3">
          <dgm:if name="Name4" axis="ch ch" ptType="node node" st="1 1" cnt="1 0" func="cnt" op="equ" val="0">
            <dgm:alg type="composite">
              <dgm:param type="ar" val="1.1561"/>
            </dgm:alg>
            <dgm:constrLst>
              <dgm:constr type="primFontSz" for="des" forName="Parent" val="65"/>
              <dgm:constr type="l" for="ch" forName="Parent" refType="w" fact="0"/>
              <dgm:constr type="t" for="ch" forName="Parent" refType="h" fact="0"/>
              <dgm:constr type="w" for="ch" forName="Parent" refType="w"/>
              <dgm:constr type="h" for="ch" forName="Parent" refType="h"/>
            </dgm:constrLst>
          </dgm:if>
          <dgm:if name="Name5" axis="ch ch" ptType="node node" st="1 1" cnt="1 0" func="cnt" op="lte" val="1">
            <dgm:alg type="composite">
              <dgm:param type="ar" val="1.368"/>
            </dgm:alg>
            <dgm:constrLst>
              <dgm:constr type="primFontSz" for="des" forName="Parent" val="65"/>
              <dgm:constr type="primFontSz" for="des" forName="Child1" val="65"/>
              <dgm:constr type="primFontSz" for="des" forName="Child1" refType="primFontSz" refFor="des" refForName="Parent" op="lte"/>
              <dgm:constr type="l" for="ch" forName="Accent1" refType="w" fact="0.1685"/>
              <dgm:constr type="t" for="ch" forName="Accent1" refType="h" fact="0.2946"/>
              <dgm:constr type="w" for="ch" forName="Accent1" refType="w" fact="0.462"/>
              <dgm:constr type="h" for="ch" forName="Accent1" refType="h" fact="0.5472"/>
              <dgm:constr type="l" for="ch" forName="Parent" refType="w" fact="0"/>
              <dgm:constr type="t" for="ch" forName="Parent" refType="h" fact="0.2885"/>
              <dgm:constr type="w" for="ch" forName="Parent" refType="w" fact="0.6013"/>
              <dgm:constr type="h" for="ch" forName="Parent" refType="h" fact="0.7115"/>
              <dgm:constr type="l" for="ch" forName="Child1" refType="w" fact="0.5073"/>
              <dgm:constr type="t" for="ch" forName="Child1" refType="h" fact="0"/>
              <dgm:constr type="w" for="ch" forName="Child1" refType="w" fact="0.4927"/>
              <dgm:constr type="h" for="ch" forName="Child1" refType="h" fact="0.5831"/>
            </dgm:constrLst>
          </dgm:if>
          <dgm:if name="Name6" axis="ch ch" ptType="node node" st="1 1" cnt="1 0" func="cnt" op="equ" val="2">
            <dgm:alg type="composite">
              <dgm:param type="ar" val="1.0619"/>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2" refType="primFontSz" refFor="des" refForName="Child1" op="equ"/>
              <dgm:constr type="l" for="ch" forName="Accent2" refType="w" fact="0.6413"/>
              <dgm:constr type="t" for="ch" forName="Accent2" refType="h" fact="0.3477"/>
              <dgm:constr type="w" for="ch" forName="Accent2" refType="w" fact="0.2269"/>
              <dgm:constr type="h" for="ch" forName="Accent2" refType="h" fact="0.2076"/>
              <dgm:constr type="l" for="ch" forName="Accent1" refType="w" fact="0"/>
              <dgm:constr type="t" for="ch" forName="Accent1" refType="h" fact="0"/>
              <dgm:constr type="w" for="ch" forName="Accent1" refType="w" fact="0"/>
              <dgm:constr type="h" for="ch" forName="Accent1" refType="h" fact="0"/>
              <dgm:constr type="l" for="ch" forName="Parent" refType="w" fact="0"/>
              <dgm:constr type="t" for="ch" forName="Parent" refType="h" fact="0.2239"/>
              <dgm:constr type="w" for="ch" forName="Parent" refType="w" fact="0.6013"/>
              <dgm:constr type="h" for="ch" forName="Parent" refType="h" fact="0.5523"/>
              <dgm:constr type="l" for="ch" forName="Child1" refType="w" fact="0.5073"/>
              <dgm:constr type="t" for="ch" forName="Child1" refType="h" fact="0"/>
              <dgm:constr type="w" for="ch" forName="Child1" refType="w" fact="0.4927"/>
              <dgm:constr type="h" for="ch" forName="Child1" refType="h" fact="0.4527"/>
              <dgm:constr type="l" for="ch" forName="Child2" refType="w" fact="0.5073"/>
              <dgm:constr type="t" for="ch" forName="Child2" refType="h" fact="0.5473"/>
              <dgm:constr type="w" for="ch" forName="Child2" refType="w" fact="0.4927"/>
              <dgm:constr type="h" for="ch" forName="Child2" refType="h" fact="0.4527"/>
            </dgm:constrLst>
          </dgm:if>
          <dgm:if name="Name7" axis="ch ch" ptType="node node" st="1 1" cnt="1 0" func="cnt" op="equ" val="3">
            <dgm:alg type="composite">
              <dgm:param type="ar" val="0.8305"/>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2" refType="primFontSz" refFor="des" refForName="Child1" op="equ"/>
              <dgm:constr type="primFontSz" for="des" forName="Child3" refType="primFontSz" refFor="des" refForName="Child1" op="equ"/>
              <dgm:constr type="l" for="ch" forName="Accent3" refType="w" fact="0.4573"/>
              <dgm:constr type="t" for="ch" forName="Accent3" refType="h" fact="0.6145"/>
              <dgm:constr type="w" for="ch" forName="Accent3" refType="w" fact="0.2269"/>
              <dgm:constr type="h" for="ch" forName="Accent3" refType="h" fact="0.1623"/>
              <dgm:constr type="l" for="ch" forName="Accent2" refType="w" fact="0.6413"/>
              <dgm:constr type="t" for="ch" forName="Accent2" refType="h" fact="0.2719"/>
              <dgm:constr type="w" for="ch" forName="Accent2" refType="w" fact="0.2269"/>
              <dgm:constr type="h" for="ch" forName="Accent2" refType="h" fact="0.1623"/>
              <dgm:constr type="l" for="ch" forName="Accent1" refType="w" fact="0"/>
              <dgm:constr type="t" for="ch" forName="Accent1" refType="h" fact="0"/>
              <dgm:constr type="w" for="ch" forName="Accent1" refType="w" fact="0"/>
              <dgm:constr type="h" for="ch" forName="Accent1" refType="h" fact="0"/>
              <dgm:constr type="l" for="ch" forName="Child3" refType="w" fact="0.0554"/>
              <dgm:constr type="t" for="ch" forName="Child3" refType="h" fact="0.646"/>
              <dgm:constr type="w" for="ch" forName="Child3" refType="w" fact="0.4927"/>
              <dgm:constr type="h" for="ch" forName="Child3" refType="h" fact="0.354"/>
              <dgm:constr type="l" for="ch" forName="Parent" refType="w" fact="0"/>
              <dgm:constr type="t" for="ch" forName="Parent" refType="h" fact="0.1751"/>
              <dgm:constr type="w" for="ch" forName="Parent" refType="w" fact="0.6013"/>
              <dgm:constr type="h" for="ch" forName="Parent" refType="h" fact="0.4319"/>
              <dgm:constr type="l" for="ch" forName="Child1" refType="w" fact="0.5073"/>
              <dgm:constr type="t" for="ch" forName="Child1" refType="h" fact="0"/>
              <dgm:constr type="w" for="ch" forName="Child1" refType="w" fact="0.4927"/>
              <dgm:constr type="h" for="ch" forName="Child1" refType="h" fact="0.354"/>
              <dgm:constr type="l" for="ch" forName="Child2" refType="w" fact="0.5073"/>
              <dgm:constr type="t" for="ch" forName="Child2" refType="h" fact="0.428"/>
              <dgm:constr type="w" for="ch" forName="Child2" refType="w" fact="0.4927"/>
              <dgm:constr type="h" for="ch" forName="Child2" refType="h" fact="0.354"/>
            </dgm:constrLst>
          </dgm:if>
          <dgm:if name="Name8" axis="ch ch" ptType="node node" st="1 1" cnt="1 0" func="cnt" op="equ" val="4">
            <dgm:alg type="composite">
              <dgm:param type="ar" val="0.682"/>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4" refType="w" fact="0.4573"/>
              <dgm:constr type="t" for="ch" forName="Accent4" refType="h" fact="0.6834"/>
              <dgm:constr type="w" for="ch" forName="Accent4" refType="w" fact="0.2269"/>
              <dgm:constr type="h" for="ch" forName="Accent4" refType="h" fact="0.1333"/>
              <dgm:constr type="l" for="ch" forName="Accent3" refType="w" fact="0.6413"/>
              <dgm:constr type="t" for="ch" forName="Accent3" refType="h" fact="0.4021"/>
              <dgm:constr type="w" for="ch" forName="Accent3" refType="w" fact="0.2269"/>
              <dgm:constr type="h" for="ch" forName="Accent3" refType="h" fact="0.1333"/>
              <dgm:constr type="l" for="ch" forName="Accent2" refType="w" fact="0.3765"/>
              <dgm:constr type="t" for="ch" forName="Accent2" refType="h" fact="0.1529"/>
              <dgm:constr type="w" for="ch" forName="Accent2" refType="w" fact="0.2269"/>
              <dgm:constr type="h" for="ch" forName="Accent2" refType="h" fact="0.1333"/>
              <dgm:constr type="l" for="ch" forName="Accent1" refType="w" fact="0"/>
              <dgm:constr type="t" for="ch" forName="Accent1" refType="h" fact="0"/>
              <dgm:constr type="w" for="ch" forName="Accent1" refType="w" fact="0"/>
              <dgm:constr type="h" for="ch" forName="Accent1" refType="h" fact="0"/>
              <dgm:constr type="l" for="ch" forName="Child4" refType="w" fact="0.0554"/>
              <dgm:constr type="t" for="ch" forName="Child4" refType="h" fact="0.7093"/>
              <dgm:constr type="w" for="ch" forName="Child4" refType="w" fact="0.4927"/>
              <dgm:constr type="h" for="ch" forName="Child4" refType="h" fact="0.2907"/>
              <dgm:constr type="l" for="ch" forName="Parent" refType="w" fact="0"/>
              <dgm:constr type="t" for="ch" forName="Parent" refType="h" fact="0.3226"/>
              <dgm:constr type="w" for="ch" forName="Parent" refType="w" fact="0.6013"/>
              <dgm:constr type="h" for="ch" forName="Parent" refType="h" fact="0.3547"/>
              <dgm:constr type="l" for="ch" forName="Child2" refType="w" fact="0.5073"/>
              <dgm:constr type="t" for="ch" forName="Child2" refType="h" fact="0.1788"/>
              <dgm:constr type="w" for="ch" forName="Child2" refType="w" fact="0.4927"/>
              <dgm:constr type="h" for="ch" forName="Child2" refType="h" fact="0.2907"/>
              <dgm:constr type="l" for="ch" forName="Child3" refType="w" fact="0.5073"/>
              <dgm:constr type="t" for="ch" forName="Child3" refType="h" fact="0.5303"/>
              <dgm:constr type="w" for="ch" forName="Child3" refType="w" fact="0.4927"/>
              <dgm:constr type="h" for="ch" forName="Child3" refType="h" fact="0.2907"/>
              <dgm:constr type="l" for="ch" forName="Child1" refType="w" fact="0.0554"/>
              <dgm:constr type="t" for="ch" forName="Child1" refType="h" fact="0"/>
              <dgm:constr type="w" for="ch" forName="Child1" refType="w" fact="0.4927"/>
              <dgm:constr type="h" for="ch" forName="Child1" refType="h" fact="0.2907"/>
            </dgm:constrLst>
          </dgm:if>
          <dgm:if name="Name9" axis="ch ch" ptType="node node" st="1 1" cnt="1 0" func="cnt" op="equ" val="5">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5" refType="w" fact="0.2858"/>
              <dgm:constr type="t" for="ch" forName="Accent5" refType="h" fact="0.7126"/>
              <dgm:constr type="w" for="ch" forName="Accent5" refType="w" fact="0.1622"/>
              <dgm:constr type="h" for="ch" forName="Accent5" refType="h" fact="0.1333"/>
              <dgm:constr type="l" for="ch" forName="Accent4" refType="w" fact="0.612"/>
              <dgm:constr type="t" for="ch" forName="Accent4" refType="h" fact="0.6834"/>
              <dgm:constr type="w" for="ch" forName="Accent4" refType="w" fact="0.1622"/>
              <dgm:constr type="h" for="ch" forName="Accent4" refType="h" fact="0.1333"/>
              <dgm:constr type="l" for="ch" forName="Accent3" refType="w" fact="0.7435"/>
              <dgm:constr type="t" for="ch" forName="Accent3" refType="h" fact="0.4021"/>
              <dgm:constr type="w" for="ch" forName="Accent3" refType="w" fact="0.1622"/>
              <dgm:constr type="h" for="ch" forName="Accent3" refType="h" fact="0.1333"/>
              <dgm:constr type="l" for="ch" forName="Accent2" refType="w" fact="0.5542"/>
              <dgm:constr type="t" for="ch" forName="Accent2" refType="h" fact="0.1529"/>
              <dgm:constr type="w" for="ch" forName="Accent2" refType="w" fact="0.1622"/>
              <dgm:constr type="h" for="ch" forName="Accent2" refType="h" fact="0.1333"/>
              <dgm:constr type="l" for="ch" forName="Accent1" refType="w" fact="0"/>
              <dgm:constr type="t" for="ch" forName="Accent1" refType="h" fact="0"/>
              <dgm:constr type="w" for="ch" forName="Accent1" refType="w" fact="0"/>
              <dgm:constr type="h" for="ch" forName="Accent1" refType="h" fact="0"/>
              <dgm:constr type="l" for="ch" forName="Child4" refType="w" fact="0.3246"/>
              <dgm:constr type="t" for="ch" forName="Child4" refType="h" fact="0.7093"/>
              <dgm:constr type="w" for="ch" forName="Child4" refType="w" fact="0.3523"/>
              <dgm:constr type="h" for="ch" forName="Child4" refType="h" fact="0.2907"/>
              <dgm:constr type="l" for="ch" forName="Parent" refType="w" fact="0.285"/>
              <dgm:constr type="t" for="ch" forName="Parent" refType="h" fact="0.3226"/>
              <dgm:constr type="w" for="ch" forName="Parent" refType="w" fact="0.4299"/>
              <dgm:constr type="h" for="ch" forName="Parent" refType="h" fact="0.3547"/>
              <dgm:constr type="l" for="ch" forName="Child2" refType="w" fact="0.6477"/>
              <dgm:constr type="t" for="ch" forName="Child2" refType="h" fact="0.1788"/>
              <dgm:constr type="w" for="ch" forName="Child2" refType="w" fact="0.3523"/>
              <dgm:constr type="h" for="ch" forName="Child2" refType="h" fact="0.2907"/>
              <dgm:constr type="l" for="ch" forName="Child3" refType="w" fact="0.6477"/>
              <dgm:constr type="t" for="ch" forName="Child3" refType="h" fact="0.5303"/>
              <dgm:constr type="w" for="ch" forName="Child3" refType="w" fact="0.3523"/>
              <dgm:constr type="h" for="ch" forName="Child3" refType="h" fact="0.2907"/>
              <dgm:constr type="l" for="ch" forName="Child5" refType="w" fact="0"/>
              <dgm:constr type="t" for="ch" forName="Child5" refType="h" fact="0.5305"/>
              <dgm:constr type="w" for="ch" forName="Child5" refType="w" fact="0.3523"/>
              <dgm:constr type="h" for="ch" forName="Child5" refType="h" fact="0.2907"/>
              <dgm:constr type="l" for="ch" forName="Child1" refType="w" fact="0.3246"/>
              <dgm:constr type="t" for="ch" forName="Child1" refType="h" fact="0"/>
              <dgm:constr type="w" for="ch" forName="Child1" refType="w" fact="0.3523"/>
              <dgm:constr type="h" for="ch" forName="Child1" refType="h" fact="0.2907"/>
            </dgm:constrLst>
          </dgm:if>
          <dgm:else name="Name10">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6" refType="primFontSz" refFor="des" refForName="Parent" op="lte"/>
              <dgm:constr type="primFontSz" for="des" forName="Child7"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ptType="node" op="equ" val="65"/>
              <dgm:constr type="l" for="ch" forName="Accent6" refType="w" fact="0.0934"/>
              <dgm:constr type="t" for="ch" forName="Accent6" refType="h" fact="0.4635"/>
              <dgm:constr type="w" for="ch" forName="Accent6" refType="w" fact="0.1622"/>
              <dgm:constr type="h" for="ch" forName="Accent6" refType="h" fact="0.1333"/>
              <dgm:constr type="l" for="ch" forName="Accent5" refType="w" fact="0.2858"/>
              <dgm:constr type="t" for="ch" forName="Accent5" refType="h" fact="0.7126"/>
              <dgm:constr type="w" for="ch" forName="Accent5" refType="w" fact="0.1622"/>
              <dgm:constr type="h" for="ch" forName="Accent5" refType="h" fact="0.1333"/>
              <dgm:constr type="l" for="ch" forName="Accent4" refType="w" fact="0.612"/>
              <dgm:constr type="t" for="ch" forName="Accent4" refType="h" fact="0.6834"/>
              <dgm:constr type="w" for="ch" forName="Accent4" refType="w" fact="0.1622"/>
              <dgm:constr type="h" for="ch" forName="Accent4" refType="h" fact="0.1333"/>
              <dgm:constr type="l" for="ch" forName="Accent3" refType="w" fact="0.7435"/>
              <dgm:constr type="t" for="ch" forName="Accent3" refType="h" fact="0.4021"/>
              <dgm:constr type="w" for="ch" forName="Accent3" refType="w" fact="0.1622"/>
              <dgm:constr type="h" for="ch" forName="Accent3" refType="h" fact="0.1333"/>
              <dgm:constr type="l" for="ch" forName="Accent2" refType="w" fact="0.5542"/>
              <dgm:constr type="t" for="ch" forName="Accent2" refType="h" fact="0.1529"/>
              <dgm:constr type="w" for="ch" forName="Accent2" refType="w" fact="0.1622"/>
              <dgm:constr type="h" for="ch" forName="Accent2" refType="h" fact="0.1333"/>
              <dgm:constr type="l" for="ch" forName="Accent1" refType="w" fact="0"/>
              <dgm:constr type="t" for="ch" forName="Accent1" refType="h" fact="0"/>
              <dgm:constr type="w" for="ch" forName="Accent1" refType="w" fact="0"/>
              <dgm:constr type="h" for="ch" forName="Accent1" refType="h" fact="0"/>
              <dgm:constr type="l" for="ch" forName="Child4" refType="w" fact="0.3246"/>
              <dgm:constr type="t" for="ch" forName="Child4" refType="h" fact="0.7093"/>
              <dgm:constr type="w" for="ch" forName="Child4" refType="w" fact="0.3523"/>
              <dgm:constr type="h" for="ch" forName="Child4" refType="h" fact="0.2907"/>
              <dgm:constr type="l" for="ch" forName="Parent" refType="w" fact="0.285"/>
              <dgm:constr type="t" for="ch" forName="Parent" refType="h" fact="0.3226"/>
              <dgm:constr type="w" for="ch" forName="Parent" refType="w" fact="0.4299"/>
              <dgm:constr type="h" for="ch" forName="Parent" refType="h" fact="0.3547"/>
              <dgm:constr type="l" for="ch" forName="Child2" refType="w" fact="0.6477"/>
              <dgm:constr type="t" for="ch" forName="Child2" refType="h" fact="0.1788"/>
              <dgm:constr type="w" for="ch" forName="Child2" refType="w" fact="0.3523"/>
              <dgm:constr type="h" for="ch" forName="Child2" refType="h" fact="0.2907"/>
              <dgm:constr type="l" for="ch" forName="Child3" refType="w" fact="0.6477"/>
              <dgm:constr type="t" for="ch" forName="Child3" refType="h" fact="0.5303"/>
              <dgm:constr type="w" for="ch" forName="Child3" refType="w" fact="0.3523"/>
              <dgm:constr type="h" for="ch" forName="Child3" refType="h" fact="0.2907"/>
              <dgm:constr type="l" for="ch" forName="Child5" refType="w" fact="0"/>
              <dgm:constr type="t" for="ch" forName="Child5" refType="h" fact="0.5305"/>
              <dgm:constr type="w" for="ch" forName="Child5" refType="w" fact="0.3523"/>
              <dgm:constr type="h" for="ch" forName="Child5" refType="h" fact="0.2907"/>
              <dgm:constr type="l" for="ch" forName="Child6" refType="w" fact="0"/>
              <dgm:constr type="t" for="ch" forName="Child6" refType="h" fact="0.1784"/>
              <dgm:constr type="w" for="ch" forName="Child6" refType="w" fact="0.3523"/>
              <dgm:constr type="h" for="ch" forName="Child6" refType="h" fact="0.2907"/>
              <dgm:constr type="l" for="ch" forName="Child1" refType="w" fact="0.3246"/>
              <dgm:constr type="t" for="ch" forName="Child1" refType="h" fact="0"/>
              <dgm:constr type="w" for="ch" forName="Child1" refType="w" fact="0.3523"/>
              <dgm:constr type="h" for="ch" forName="Child1" refType="h" fact="0.2907"/>
            </dgm:constrLst>
          </dgm:else>
        </dgm:choose>
      </dgm:if>
      <dgm:else name="Name11">
        <dgm:choose name="Name12">
          <dgm:if name="Name13" axis="ch ch" ptType="node node" st="1 1" cnt="1 0" func="cnt" op="equ" val="0">
            <dgm:alg type="composite">
              <dgm:param type="ar" val="1.1561"/>
            </dgm:alg>
            <dgm:constrLst>
              <dgm:constr type="primFontSz" for="des" forName="Parent" val="65"/>
              <dgm:constr type="l" for="ch" forName="Parent" refType="w" fact="0"/>
              <dgm:constr type="t" for="ch" forName="Parent" refType="h" fact="0"/>
              <dgm:constr type="w" for="ch" forName="Parent" refType="w"/>
              <dgm:constr type="h" for="ch" forName="Parent" refType="h"/>
            </dgm:constrLst>
          </dgm:if>
          <dgm:if name="Name14" axis="ch ch" ptType="node node" st="1 1" cnt="1 0" func="cnt" op="lte" val="1">
            <dgm:alg type="composite">
              <dgm:param type="ar" val="1.368"/>
            </dgm:alg>
            <dgm:constrLst>
              <dgm:constr type="primFontSz" for="des" forName="Parent" val="65"/>
              <dgm:constr type="primFontSz" for="des" forName="Child1" val="65"/>
              <dgm:constr type="primFontSz" for="des" forName="Child1" refType="primFontSz" refFor="des" refForName="Parent" op="lte"/>
              <dgm:constr type="r" for="ch" forName="Accent1" refType="w" fact="0.8315"/>
              <dgm:constr type="t" for="ch" forName="Accent1" refType="h" fact="0.2946"/>
              <dgm:constr type="w" for="ch" forName="Accent1" refType="w" fact="0.462"/>
              <dgm:constr type="h" for="ch" forName="Accent1" refType="h" fact="0.5472"/>
              <dgm:constr type="r" for="ch" forName="Parent" refType="w"/>
              <dgm:constr type="t" for="ch" forName="Parent" refType="h" fact="0.2885"/>
              <dgm:constr type="w" for="ch" forName="Parent" refType="w" fact="0.6013"/>
              <dgm:constr type="h" for="ch" forName="Parent" refType="h" fact="0.7115"/>
              <dgm:constr type="r" for="ch" forName="Child1" refType="w" fact="0.4927"/>
              <dgm:constr type="t" for="ch" forName="Child1" refType="h" fact="0"/>
              <dgm:constr type="w" for="ch" forName="Child1" refType="w" fact="0.4927"/>
              <dgm:constr type="h" for="ch" forName="Child1" refType="h" fact="0.5831"/>
            </dgm:constrLst>
          </dgm:if>
          <dgm:if name="Name15" axis="ch ch" ptType="node node" st="1 1" cnt="1 0" func="cnt" op="equ" val="2">
            <dgm:alg type="composite">
              <dgm:param type="ar" val="1.0619"/>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2" refType="primFontSz" refFor="des" refForName="Child1" op="equ"/>
              <dgm:constr type="r" for="ch" forName="Accent2" refType="w" fact="0.3587"/>
              <dgm:constr type="t" for="ch" forName="Accent2" refType="h" fact="0.3477"/>
              <dgm:constr type="w" for="ch" forName="Accent2" refType="w" fact="0.2269"/>
              <dgm:constr type="h" for="ch" forName="Accent2" refType="h" fact="0.2076"/>
              <dgm:constr type="r" for="ch" forName="Accent1" refType="w" fact="0"/>
              <dgm:constr type="t" for="ch" forName="Accent1" refType="h" fact="0"/>
              <dgm:constr type="w" for="ch" forName="Accent1" refType="w" fact="0"/>
              <dgm:constr type="h" for="ch" forName="Accent1" refType="h" fact="0"/>
              <dgm:constr type="r" for="ch" forName="Parent" refType="w"/>
              <dgm:constr type="t" for="ch" forName="Parent" refType="h" fact="0.2239"/>
              <dgm:constr type="w" for="ch" forName="Parent" refType="w" fact="0.6013"/>
              <dgm:constr type="h" for="ch" forName="Parent" refType="h" fact="0.5523"/>
              <dgm:constr type="r" for="ch" forName="Child1" refType="w" fact="0.4927"/>
              <dgm:constr type="t" for="ch" forName="Child1" refType="h" fact="0"/>
              <dgm:constr type="w" for="ch" forName="Child1" refType="w" fact="0.4927"/>
              <dgm:constr type="h" for="ch" forName="Child1" refType="h" fact="0.4527"/>
              <dgm:constr type="r" for="ch" forName="Child2" refType="w" fact="0.5073"/>
              <dgm:constr type="t" for="ch" forName="Child2" refType="h" fact="0.5473"/>
              <dgm:constr type="w" for="ch" forName="Child2" refType="w" fact="0.4927"/>
              <dgm:constr type="h" for="ch" forName="Child2" refType="h" fact="0.4527"/>
            </dgm:constrLst>
          </dgm:if>
          <dgm:if name="Name16" axis="ch ch" ptType="node node" st="1 1" cnt="1 0" func="cnt" op="equ" val="3">
            <dgm:alg type="composite">
              <dgm:param type="ar" val="0.8305"/>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2" refType="primFontSz" refFor="des" refForName="Child1" op="equ"/>
              <dgm:constr type="primFontSz" for="des" forName="Child3" refType="primFontSz" refFor="des" refForName="Child1" op="equ"/>
              <dgm:constr type="r" for="ch" forName="Accent3" refType="w" fact="0.5427"/>
              <dgm:constr type="t" for="ch" forName="Accent3" refType="h" fact="0.6145"/>
              <dgm:constr type="w" for="ch" forName="Accent3" refType="w" fact="0.2269"/>
              <dgm:constr type="h" for="ch" forName="Accent3" refType="h" fact="0.1623"/>
              <dgm:constr type="r" for="ch" forName="Accent2" refType="w" fact="0.3587"/>
              <dgm:constr type="t" for="ch" forName="Accent2" refType="h" fact="0.2719"/>
              <dgm:constr type="w" for="ch" forName="Accent2" refType="w" fact="0.2269"/>
              <dgm:constr type="h" for="ch" forName="Accent2" refType="h" fact="0.1623"/>
              <dgm:constr type="r" for="ch" forName="Accent1" refType="w" fact="0"/>
              <dgm:constr type="t" for="ch" forName="Accent1" refType="h" fact="0"/>
              <dgm:constr type="w" for="ch" forName="Accent1" refType="w" fact="0"/>
              <dgm:constr type="h" for="ch" forName="Accent1" refType="h" fact="0"/>
              <dgm:constr type="r" for="ch" forName="Child3" refType="w" fact="0.9446"/>
              <dgm:constr type="t" for="ch" forName="Child3" refType="h" fact="0.646"/>
              <dgm:constr type="w" for="ch" forName="Child3" refType="w" fact="0.4927"/>
              <dgm:constr type="h" for="ch" forName="Child3" refType="h" fact="0.354"/>
              <dgm:constr type="r" for="ch" forName="Parent" refType="w"/>
              <dgm:constr type="t" for="ch" forName="Parent" refType="h" fact="0.1751"/>
              <dgm:constr type="w" for="ch" forName="Parent" refType="w" fact="0.6013"/>
              <dgm:constr type="h" for="ch" forName="Parent" refType="h" fact="0.4319"/>
              <dgm:constr type="r" for="ch" forName="Child1" refType="w" fact="0.4927"/>
              <dgm:constr type="t" for="ch" forName="Child1" refType="h" fact="0"/>
              <dgm:constr type="w" for="ch" forName="Child1" refType="w" fact="0.4927"/>
              <dgm:constr type="h" for="ch" forName="Child1" refType="h" fact="0.354"/>
              <dgm:constr type="r" for="ch" forName="Child2" refType="w" fact="0.4927"/>
              <dgm:constr type="t" for="ch" forName="Child2" refType="h" fact="0.428"/>
              <dgm:constr type="w" for="ch" forName="Child2" refType="w" fact="0.4927"/>
              <dgm:constr type="h" for="ch" forName="Child2" refType="h" fact="0.354"/>
            </dgm:constrLst>
          </dgm:if>
          <dgm:if name="Name17" axis="ch ch" ptType="node node" st="1 1" cnt="1 0" func="cnt" op="equ" val="4">
            <dgm:alg type="composite">
              <dgm:param type="ar" val="0.682"/>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r" for="ch" forName="Accent4" refType="w" fact="0.5427"/>
              <dgm:constr type="t" for="ch" forName="Accent4" refType="h" fact="0.6834"/>
              <dgm:constr type="w" for="ch" forName="Accent4" refType="w" fact="0.2269"/>
              <dgm:constr type="h" for="ch" forName="Accent4" refType="h" fact="0.1333"/>
              <dgm:constr type="r" for="ch" forName="Accent3" refType="w" fact="0.3587"/>
              <dgm:constr type="t" for="ch" forName="Accent3" refType="h" fact="0.4021"/>
              <dgm:constr type="w" for="ch" forName="Accent3" refType="w" fact="0.2269"/>
              <dgm:constr type="h" for="ch" forName="Accent3" refType="h" fact="0.1333"/>
              <dgm:constr type="r" for="ch" forName="Accent2" refType="w" fact="0.6235"/>
              <dgm:constr type="t" for="ch" forName="Accent2" refType="h" fact="0.1529"/>
              <dgm:constr type="w" for="ch" forName="Accent2" refType="w" fact="0.2269"/>
              <dgm:constr type="h" for="ch" forName="Accent2" refType="h" fact="0.1333"/>
              <dgm:constr type="r" for="ch" forName="Accent1" refType="w" fact="0"/>
              <dgm:constr type="t" for="ch" forName="Accent1" refType="h" fact="0"/>
              <dgm:constr type="w" for="ch" forName="Accent1" refType="w" fact="0"/>
              <dgm:constr type="h" for="ch" forName="Accent1" refType="h" fact="0"/>
              <dgm:constr type="r" for="ch" forName="Child4" refType="w" fact="0.9446"/>
              <dgm:constr type="t" for="ch" forName="Child4" refType="h" fact="0.7093"/>
              <dgm:constr type="w" for="ch" forName="Child4" refType="w" fact="0.4927"/>
              <dgm:constr type="h" for="ch" forName="Child4" refType="h" fact="0.2907"/>
              <dgm:constr type="r" for="ch" forName="Parent" refType="w"/>
              <dgm:constr type="t" for="ch" forName="Parent" refType="h" fact="0.3226"/>
              <dgm:constr type="w" for="ch" forName="Parent" refType="w" fact="0.6013"/>
              <dgm:constr type="h" for="ch" forName="Parent" refType="h" fact="0.3547"/>
              <dgm:constr type="r" for="ch" forName="Child2" refType="w" fact="0.4927"/>
              <dgm:constr type="t" for="ch" forName="Child2" refType="h" fact="0.1788"/>
              <dgm:constr type="w" for="ch" forName="Child2" refType="w" fact="0.4927"/>
              <dgm:constr type="h" for="ch" forName="Child2" refType="h" fact="0.2907"/>
              <dgm:constr type="r" for="ch" forName="Child3" refType="w" fact="0.4927"/>
              <dgm:constr type="t" for="ch" forName="Child3" refType="h" fact="0.5303"/>
              <dgm:constr type="w" for="ch" forName="Child3" refType="w" fact="0.4927"/>
              <dgm:constr type="h" for="ch" forName="Child3" refType="h" fact="0.2907"/>
              <dgm:constr type="r" for="ch" forName="Child1" refType="w" fact="0.9446"/>
              <dgm:constr type="t" for="ch" forName="Child1" refType="h" fact="0"/>
              <dgm:constr type="w" for="ch" forName="Child1" refType="w" fact="0.4927"/>
              <dgm:constr type="h" for="ch" forName="Child1" refType="h" fact="0.2907"/>
            </dgm:constrLst>
          </dgm:if>
          <dgm:if name="Name18" axis="ch ch" ptType="node node" st="1 1" cnt="1 0" func="cnt" op="equ" val="5">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r" for="ch" forName="Accent5" refType="w" fact="0.7142"/>
              <dgm:constr type="t" for="ch" forName="Accent5" refType="h" fact="0.7126"/>
              <dgm:constr type="w" for="ch" forName="Accent5" refType="w" fact="0.1622"/>
              <dgm:constr type="h" for="ch" forName="Accent5" refType="h" fact="0.1333"/>
              <dgm:constr type="r" for="ch" forName="Accent4" refType="w" fact="0.388"/>
              <dgm:constr type="t" for="ch" forName="Accent4" refType="h" fact="0.6834"/>
              <dgm:constr type="w" for="ch" forName="Accent4" refType="w" fact="0.1622"/>
              <dgm:constr type="h" for="ch" forName="Accent4" refType="h" fact="0.1333"/>
              <dgm:constr type="r" for="ch" forName="Accent3" refType="w" fact="0.2565"/>
              <dgm:constr type="t" for="ch" forName="Accent3" refType="h" fact="0.4021"/>
              <dgm:constr type="w" for="ch" forName="Accent3" refType="w" fact="0.1622"/>
              <dgm:constr type="h" for="ch" forName="Accent3" refType="h" fact="0.1333"/>
              <dgm:constr type="r" for="ch" forName="Accent2" refType="w" fact="0.4458"/>
              <dgm:constr type="t" for="ch" forName="Accent2" refType="h" fact="0.1529"/>
              <dgm:constr type="w" for="ch" forName="Accent2" refType="w" fact="0.1622"/>
              <dgm:constr type="h" for="ch" forName="Accent2" refType="h" fact="0.1333"/>
              <dgm:constr type="r" for="ch" forName="Accent1" refType="w" fact="0"/>
              <dgm:constr type="t" for="ch" forName="Accent1" refType="h" fact="0"/>
              <dgm:constr type="w" for="ch" forName="Accent1" refType="w" fact="0"/>
              <dgm:constr type="h" for="ch" forName="Accent1" refType="h" fact="0"/>
              <dgm:constr type="r" for="ch" forName="Child4" refType="w" fact="0.6754"/>
              <dgm:constr type="t" for="ch" forName="Child4" refType="h" fact="0.7093"/>
              <dgm:constr type="w" for="ch" forName="Child4" refType="w" fact="0.3523"/>
              <dgm:constr type="h" for="ch" forName="Child4" refType="h" fact="0.2907"/>
              <dgm:constr type="r" for="ch" forName="Parent" refType="w" fact="0.715"/>
              <dgm:constr type="t" for="ch" forName="Parent" refType="h" fact="0.3226"/>
              <dgm:constr type="w" for="ch" forName="Parent" refType="w" fact="0.4299"/>
              <dgm:constr type="h" for="ch" forName="Parent" refType="h" fact="0.3547"/>
              <dgm:constr type="r" for="ch" forName="Child2" refType="w" fact="0.3523"/>
              <dgm:constr type="t" for="ch" forName="Child2" refType="h" fact="0.1788"/>
              <dgm:constr type="w" for="ch" forName="Child2" refType="w" fact="0.3523"/>
              <dgm:constr type="h" for="ch" forName="Child2" refType="h" fact="0.2907"/>
              <dgm:constr type="r" for="ch" forName="Child3" refType="w" fact="0.3523"/>
              <dgm:constr type="t" for="ch" forName="Child3" refType="h" fact="0.5303"/>
              <dgm:constr type="w" for="ch" forName="Child3" refType="w" fact="0.3523"/>
              <dgm:constr type="h" for="ch" forName="Child3" refType="h" fact="0.2907"/>
              <dgm:constr type="r" for="ch" forName="Child5" refType="w"/>
              <dgm:constr type="t" for="ch" forName="Child5" refType="h" fact="0.5305"/>
              <dgm:constr type="w" for="ch" forName="Child5" refType="w" fact="0.3523"/>
              <dgm:constr type="h" for="ch" forName="Child5" refType="h" fact="0.2907"/>
              <dgm:constr type="r" for="ch" forName="Child1" refType="w" fact="0.6754"/>
              <dgm:constr type="t" for="ch" forName="Child1" refType="h" fact="0"/>
              <dgm:constr type="w" for="ch" forName="Child1" refType="w" fact="0.3523"/>
              <dgm:constr type="h" for="ch" forName="Child1" refType="h" fact="0.2907"/>
            </dgm:constrLst>
          </dgm:if>
          <dgm:else name="Name19">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6" refType="primFontSz" refFor="des" refForName="Parent" op="lte"/>
              <dgm:constr type="primFontSz" for="des" forName="Child7"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ptType="node" op="equ" val="65"/>
              <dgm:constr type="r" for="ch" forName="Accent6" refType="w" fact="0.9066"/>
              <dgm:constr type="t" for="ch" forName="Accent6" refType="h" fact="0.4635"/>
              <dgm:constr type="w" for="ch" forName="Accent6" refType="w" fact="0.1622"/>
              <dgm:constr type="h" for="ch" forName="Accent6" refType="h" fact="0.1333"/>
              <dgm:constr type="r" for="ch" forName="Accent5" refType="w" fact="0.7142"/>
              <dgm:constr type="t" for="ch" forName="Accent5" refType="h" fact="0.7126"/>
              <dgm:constr type="w" for="ch" forName="Accent5" refType="w" fact="0.1622"/>
              <dgm:constr type="h" for="ch" forName="Accent5" refType="h" fact="0.1333"/>
              <dgm:constr type="r" for="ch" forName="Accent4" refType="w" fact="0.388"/>
              <dgm:constr type="t" for="ch" forName="Accent4" refType="h" fact="0.6834"/>
              <dgm:constr type="w" for="ch" forName="Accent4" refType="w" fact="0.1622"/>
              <dgm:constr type="h" for="ch" forName="Accent4" refType="h" fact="0.1333"/>
              <dgm:constr type="r" for="ch" forName="Accent3" refType="w" fact="0.2565"/>
              <dgm:constr type="t" for="ch" forName="Accent3" refType="h" fact="0.4021"/>
              <dgm:constr type="w" for="ch" forName="Accent3" refType="w" fact="0.1622"/>
              <dgm:constr type="h" for="ch" forName="Accent3" refType="h" fact="0.1333"/>
              <dgm:constr type="r" for="ch" forName="Accent2" refType="w" fact="0.4458"/>
              <dgm:constr type="t" for="ch" forName="Accent2" refType="h" fact="0.1529"/>
              <dgm:constr type="w" for="ch" forName="Accent2" refType="w" fact="0.1622"/>
              <dgm:constr type="h" for="ch" forName="Accent2" refType="h" fact="0.1333"/>
              <dgm:constr type="r" for="ch" forName="Accent1" refType="w" fact="0"/>
              <dgm:constr type="t" for="ch" forName="Accent1" refType="h" fact="0"/>
              <dgm:constr type="w" for="ch" forName="Accent1" refType="w" fact="0"/>
              <dgm:constr type="h" for="ch" forName="Accent1" refType="h" fact="0"/>
              <dgm:constr type="r" for="ch" forName="Child4" refType="w" fact="0.6754"/>
              <dgm:constr type="t" for="ch" forName="Child4" refType="h" fact="0.7093"/>
              <dgm:constr type="w" for="ch" forName="Child4" refType="w" fact="0.3523"/>
              <dgm:constr type="h" for="ch" forName="Child4" refType="h" fact="0.2907"/>
              <dgm:constr type="r" for="ch" forName="Parent" refType="w" fact="0.715"/>
              <dgm:constr type="t" for="ch" forName="Parent" refType="h" fact="0.3226"/>
              <dgm:constr type="w" for="ch" forName="Parent" refType="w" fact="0.4299"/>
              <dgm:constr type="h" for="ch" forName="Parent" refType="h" fact="0.3547"/>
              <dgm:constr type="r" for="ch" forName="Child2" refType="w" fact="0.3523"/>
              <dgm:constr type="t" for="ch" forName="Child2" refType="h" fact="0.1788"/>
              <dgm:constr type="w" for="ch" forName="Child2" refType="w" fact="0.3523"/>
              <dgm:constr type="h" for="ch" forName="Child2" refType="h" fact="0.2907"/>
              <dgm:constr type="r" for="ch" forName="Child3" refType="w" fact="0.3523"/>
              <dgm:constr type="t" for="ch" forName="Child3" refType="h" fact="0.5303"/>
              <dgm:constr type="w" for="ch" forName="Child3" refType="w" fact="0.3523"/>
              <dgm:constr type="h" for="ch" forName="Child3" refType="h" fact="0.2907"/>
              <dgm:constr type="r" for="ch" forName="Child5" refType="w"/>
              <dgm:constr type="t" for="ch" forName="Child5" refType="h" fact="0.5305"/>
              <dgm:constr type="w" for="ch" forName="Child5" refType="w" fact="0.3523"/>
              <dgm:constr type="h" for="ch" forName="Child5" refType="h" fact="0.2907"/>
              <dgm:constr type="r" for="ch" forName="Child6" refType="w"/>
              <dgm:constr type="t" for="ch" forName="Child6" refType="h" fact="0.1784"/>
              <dgm:constr type="w" for="ch" forName="Child6" refType="w" fact="0.3523"/>
              <dgm:constr type="h" for="ch" forName="Child6" refType="h" fact="0.2907"/>
              <dgm:constr type="r" for="ch" forName="Child1" refType="w" fact="0.6754"/>
              <dgm:constr type="t" for="ch" forName="Child1" refType="h" fact="0"/>
              <dgm:constr type="w" for="ch" forName="Child1" refType="w" fact="0.3523"/>
              <dgm:constr type="h" for="ch" forName="Child1" refType="h" fact="0.2907"/>
            </dgm:constrLst>
          </dgm:else>
        </dgm:choose>
      </dgm:else>
    </dgm:choose>
    <dgm:forEach name="wrapper" axis="self" ptType="parTrans">
      <dgm:forEach name="accentRepeat" axis="self">
        <dgm:layoutNode name="Accent" styleLbl="bgShp">
          <dgm:alg type="sp"/>
          <dgm:shape xmlns:r="http://schemas.openxmlformats.org/officeDocument/2006/relationships" type="hexagon" r:blip="" zOrderOff="-2">
            <dgm:adjLst>
              <dgm:adj idx="1" val="0.289"/>
              <dgm:adj idx="2" val="1.1547"/>
            </dgm:adjLst>
          </dgm:shape>
          <dgm:presOf/>
        </dgm:layoutNode>
      </dgm:forEach>
    </dgm:forEach>
    <dgm:forEach name="Name20" axis="ch" ptType="node" cnt="1">
      <dgm:layoutNode name="Parent" styleLbl="node0">
        <dgm:varLst>
          <dgm:chMax val="6"/>
          <dgm:chPref val="6"/>
        </dgm:varLst>
        <dgm:alg type="tx"/>
        <dgm:shape xmlns:r="http://schemas.openxmlformats.org/officeDocument/2006/relationships" type="hexagon" r:blip="">
          <dgm:adjLst>
            <dgm:adj idx="1" val="0.2857"/>
            <dgm:adj idx="2" val="1.1547"/>
          </dgm:adjLst>
        </dgm:shape>
        <dgm:presOf axis="self"/>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1" axis="ch ch" ptType="node node" st="1 1" cnt="1 1">
      <dgm:layoutNode name="Accent1">
        <dgm:alg type="sp"/>
        <dgm:shape xmlns:r="http://schemas.openxmlformats.org/officeDocument/2006/relationships" r:blip="" zOrderOff="-2">
          <dgm:adjLst/>
        </dgm:shape>
        <dgm:presOf/>
        <dgm:constrLst/>
        <dgm:forEach name="Name22" ref="accentRepeat"/>
      </dgm:layoutNode>
      <dgm:layoutNode name="Child1"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3" axis="ch ch" ptType="node node" st="1 2" cnt="1 1">
      <dgm:layoutNode name="Accent2">
        <dgm:alg type="sp"/>
        <dgm:shape xmlns:r="http://schemas.openxmlformats.org/officeDocument/2006/relationships" r:blip="" zOrderOff="-2">
          <dgm:adjLst/>
        </dgm:shape>
        <dgm:presOf/>
        <dgm:constrLst/>
        <dgm:forEach name="Name24" ref="accentRepeat"/>
      </dgm:layoutNode>
      <dgm:layoutNode name="Child2"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5" axis="ch ch" ptType="node node" st="1 3" cnt="1 1">
      <dgm:layoutNode name="Accent3">
        <dgm:alg type="sp"/>
        <dgm:shape xmlns:r="http://schemas.openxmlformats.org/officeDocument/2006/relationships" r:blip="" zOrderOff="-2">
          <dgm:adjLst/>
        </dgm:shape>
        <dgm:presOf/>
        <dgm:constrLst/>
        <dgm:forEach name="Name26" ref="accentRepeat"/>
      </dgm:layoutNode>
      <dgm:layoutNode name="Child3"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7" axis="ch ch" ptType="node node" st="1 4" cnt="1 1">
      <dgm:layoutNode name="Accent4">
        <dgm:alg type="sp"/>
        <dgm:shape xmlns:r="http://schemas.openxmlformats.org/officeDocument/2006/relationships" r:blip="">
          <dgm:adjLst/>
        </dgm:shape>
        <dgm:presOf/>
        <dgm:constrLst/>
        <dgm:forEach name="Name28" ref="accentRepeat"/>
      </dgm:layoutNode>
      <dgm:layoutNode name="Child4"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9" axis="ch ch" ptType="node node" st="1 5" cnt="1 1">
      <dgm:layoutNode name="Accent5">
        <dgm:alg type="sp"/>
        <dgm:shape xmlns:r="http://schemas.openxmlformats.org/officeDocument/2006/relationships" r:blip="">
          <dgm:adjLst/>
        </dgm:shape>
        <dgm:presOf/>
        <dgm:constrLst/>
        <dgm:forEach name="Name30" ref="accentRepeat"/>
      </dgm:layoutNode>
      <dgm:layoutNode name="Child5"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31" axis="ch ch" ptType="node node" st="1 6" cnt="1 1">
      <dgm:layoutNode name="Accent6">
        <dgm:alg type="sp"/>
        <dgm:shape xmlns:r="http://schemas.openxmlformats.org/officeDocument/2006/relationships" r:blip="">
          <dgm:adjLst/>
        </dgm:shape>
        <dgm:presOf/>
        <dgm:constrLst/>
        <dgm:forEach name="Name32" ref="accentRepeat"/>
      </dgm:layoutNode>
      <dgm:layoutNode name="Child6"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29837" cy="498852"/>
          </a:xfrm>
          <a:prstGeom prst="rect">
            <a:avLst/>
          </a:prstGeom>
        </p:spPr>
        <p:txBody>
          <a:bodyPr vert="horz" lIns="91440" tIns="45720" rIns="91440" bIns="45720" rtlCol="0"/>
          <a:lstStyle>
            <a:lvl1pPr algn="l">
              <a:defRPr sz="1200"/>
            </a:lvl1pPr>
          </a:lstStyle>
          <a:p>
            <a:endParaRPr lang="lv-LV"/>
          </a:p>
        </p:txBody>
      </p:sp>
      <p:sp>
        <p:nvSpPr>
          <p:cNvPr id="3" name="Date Placeholder 2"/>
          <p:cNvSpPr>
            <a:spLocks noGrp="1"/>
          </p:cNvSpPr>
          <p:nvPr>
            <p:ph type="dt" idx="1"/>
          </p:nvPr>
        </p:nvSpPr>
        <p:spPr>
          <a:xfrm>
            <a:off x="3829761" y="0"/>
            <a:ext cx="2929837" cy="498852"/>
          </a:xfrm>
          <a:prstGeom prst="rect">
            <a:avLst/>
          </a:prstGeom>
        </p:spPr>
        <p:txBody>
          <a:bodyPr vert="horz" lIns="91440" tIns="45720" rIns="91440" bIns="45720" rtlCol="0"/>
          <a:lstStyle>
            <a:lvl1pPr algn="r">
              <a:defRPr sz="1200"/>
            </a:lvl1pPr>
          </a:lstStyle>
          <a:p>
            <a:fld id="{2A45A5C0-82EA-47B2-A173-918A52A787C8}" type="datetimeFigureOut">
              <a:rPr lang="lv-LV" smtClean="0"/>
              <a:t>2021.06.02.</a:t>
            </a:fld>
            <a:endParaRPr lang="lv-LV"/>
          </a:p>
        </p:txBody>
      </p:sp>
      <p:sp>
        <p:nvSpPr>
          <p:cNvPr id="4" name="Slide Image Placeholder 3"/>
          <p:cNvSpPr>
            <a:spLocks noGrp="1" noRot="1" noChangeAspect="1"/>
          </p:cNvSpPr>
          <p:nvPr>
            <p:ph type="sldImg" idx="2"/>
          </p:nvPr>
        </p:nvSpPr>
        <p:spPr>
          <a:xfrm>
            <a:off x="398463" y="1243013"/>
            <a:ext cx="5964237" cy="3355975"/>
          </a:xfrm>
          <a:prstGeom prst="rect">
            <a:avLst/>
          </a:prstGeom>
          <a:noFill/>
          <a:ln w="12700">
            <a:solidFill>
              <a:prstClr val="black"/>
            </a:solidFill>
          </a:ln>
        </p:spPr>
        <p:txBody>
          <a:bodyPr vert="horz" lIns="91440" tIns="45720" rIns="91440" bIns="45720" rtlCol="0" anchor="ctr"/>
          <a:lstStyle/>
          <a:p>
            <a:endParaRPr lang="lv-LV"/>
          </a:p>
        </p:txBody>
      </p:sp>
      <p:sp>
        <p:nvSpPr>
          <p:cNvPr id="5" name="Notes Placeholder 4"/>
          <p:cNvSpPr>
            <a:spLocks noGrp="1"/>
          </p:cNvSpPr>
          <p:nvPr>
            <p:ph type="body" sz="quarter" idx="3"/>
          </p:nvPr>
        </p:nvSpPr>
        <p:spPr>
          <a:xfrm>
            <a:off x="676117" y="4784835"/>
            <a:ext cx="5408930" cy="3914864"/>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6" name="Footer Placeholder 5"/>
          <p:cNvSpPr>
            <a:spLocks noGrp="1"/>
          </p:cNvSpPr>
          <p:nvPr>
            <p:ph type="ftr" sz="quarter" idx="4"/>
          </p:nvPr>
        </p:nvSpPr>
        <p:spPr>
          <a:xfrm>
            <a:off x="0" y="9443662"/>
            <a:ext cx="2929837" cy="498851"/>
          </a:xfrm>
          <a:prstGeom prst="rect">
            <a:avLst/>
          </a:prstGeom>
        </p:spPr>
        <p:txBody>
          <a:bodyPr vert="horz" lIns="91440" tIns="45720" rIns="91440" bIns="45720" rtlCol="0" anchor="b"/>
          <a:lstStyle>
            <a:lvl1pPr algn="l">
              <a:defRPr sz="1200"/>
            </a:lvl1pPr>
          </a:lstStyle>
          <a:p>
            <a:endParaRPr lang="lv-LV"/>
          </a:p>
        </p:txBody>
      </p:sp>
      <p:sp>
        <p:nvSpPr>
          <p:cNvPr id="7" name="Slide Number Placeholder 6"/>
          <p:cNvSpPr>
            <a:spLocks noGrp="1"/>
          </p:cNvSpPr>
          <p:nvPr>
            <p:ph type="sldNum" sz="quarter" idx="5"/>
          </p:nvPr>
        </p:nvSpPr>
        <p:spPr>
          <a:xfrm>
            <a:off x="3829761" y="9443662"/>
            <a:ext cx="2929837" cy="498851"/>
          </a:xfrm>
          <a:prstGeom prst="rect">
            <a:avLst/>
          </a:prstGeom>
        </p:spPr>
        <p:txBody>
          <a:bodyPr vert="horz" lIns="91440" tIns="45720" rIns="91440" bIns="45720" rtlCol="0" anchor="b"/>
          <a:lstStyle>
            <a:lvl1pPr algn="r">
              <a:defRPr sz="1200"/>
            </a:lvl1pPr>
          </a:lstStyle>
          <a:p>
            <a:fld id="{E20AB669-91C9-44E8-9612-D70F783C4207}" type="slidenum">
              <a:rPr lang="lv-LV" smtClean="0"/>
              <a:t>‹#›</a:t>
            </a:fld>
            <a:endParaRPr lang="lv-LV"/>
          </a:p>
        </p:txBody>
      </p:sp>
    </p:spTree>
    <p:extLst>
      <p:ext uri="{BB962C8B-B14F-4D97-AF65-F5344CB8AC3E}">
        <p14:creationId xmlns:p14="http://schemas.microsoft.com/office/powerpoint/2010/main" val="330282230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a:p>
            <a:endParaRPr lang="lv-LV" dirty="0"/>
          </a:p>
        </p:txBody>
      </p:sp>
      <p:sp>
        <p:nvSpPr>
          <p:cNvPr id="4" name="Slide Number Placeholder 3"/>
          <p:cNvSpPr>
            <a:spLocks noGrp="1"/>
          </p:cNvSpPr>
          <p:nvPr>
            <p:ph type="sldNum" sz="quarter" idx="10"/>
          </p:nvPr>
        </p:nvSpPr>
        <p:spPr/>
        <p:txBody>
          <a:bodyPr/>
          <a:lstStyle/>
          <a:p>
            <a:fld id="{AD2D3797-008E-4D98-A02E-28C76417777A}" type="slidenum">
              <a:rPr lang="lv-LV" smtClean="0"/>
              <a:t>2</a:t>
            </a:fld>
            <a:endParaRPr lang="lv-LV"/>
          </a:p>
        </p:txBody>
      </p:sp>
    </p:spTree>
    <p:extLst>
      <p:ext uri="{BB962C8B-B14F-4D97-AF65-F5344CB8AC3E}">
        <p14:creationId xmlns:p14="http://schemas.microsoft.com/office/powerpoint/2010/main" val="213255451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a:p>
            <a:endParaRPr lang="lv-LV" dirty="0"/>
          </a:p>
        </p:txBody>
      </p:sp>
      <p:sp>
        <p:nvSpPr>
          <p:cNvPr id="4" name="Slide Number Placeholder 3"/>
          <p:cNvSpPr>
            <a:spLocks noGrp="1"/>
          </p:cNvSpPr>
          <p:nvPr>
            <p:ph type="sldNum" sz="quarter" idx="10"/>
          </p:nvPr>
        </p:nvSpPr>
        <p:spPr/>
        <p:txBody>
          <a:bodyPr/>
          <a:lstStyle/>
          <a:p>
            <a:fld id="{AD2D3797-008E-4D98-A02E-28C76417777A}" type="slidenum">
              <a:rPr lang="lv-LV" smtClean="0"/>
              <a:t>3</a:t>
            </a:fld>
            <a:endParaRPr lang="lv-LV"/>
          </a:p>
        </p:txBody>
      </p:sp>
    </p:spTree>
    <p:extLst>
      <p:ext uri="{BB962C8B-B14F-4D97-AF65-F5344CB8AC3E}">
        <p14:creationId xmlns:p14="http://schemas.microsoft.com/office/powerpoint/2010/main" val="429155510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a:p>
            <a:endParaRPr lang="lv-LV" dirty="0"/>
          </a:p>
        </p:txBody>
      </p:sp>
      <p:sp>
        <p:nvSpPr>
          <p:cNvPr id="4" name="Slide Number Placeholder 3"/>
          <p:cNvSpPr>
            <a:spLocks noGrp="1"/>
          </p:cNvSpPr>
          <p:nvPr>
            <p:ph type="sldNum" sz="quarter" idx="10"/>
          </p:nvPr>
        </p:nvSpPr>
        <p:spPr/>
        <p:txBody>
          <a:bodyPr/>
          <a:lstStyle/>
          <a:p>
            <a:fld id="{AD2D3797-008E-4D98-A02E-28C76417777A}" type="slidenum">
              <a:rPr lang="lv-LV" smtClean="0"/>
              <a:t>4</a:t>
            </a:fld>
            <a:endParaRPr lang="lv-LV"/>
          </a:p>
        </p:txBody>
      </p:sp>
    </p:spTree>
    <p:extLst>
      <p:ext uri="{BB962C8B-B14F-4D97-AF65-F5344CB8AC3E}">
        <p14:creationId xmlns:p14="http://schemas.microsoft.com/office/powerpoint/2010/main" val="146524078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a:p>
            <a:endParaRPr lang="lv-LV" dirty="0"/>
          </a:p>
        </p:txBody>
      </p:sp>
      <p:sp>
        <p:nvSpPr>
          <p:cNvPr id="4" name="Slide Number Placeholder 3"/>
          <p:cNvSpPr>
            <a:spLocks noGrp="1"/>
          </p:cNvSpPr>
          <p:nvPr>
            <p:ph type="sldNum" sz="quarter" idx="10"/>
          </p:nvPr>
        </p:nvSpPr>
        <p:spPr/>
        <p:txBody>
          <a:bodyPr/>
          <a:lstStyle/>
          <a:p>
            <a:fld id="{AD2D3797-008E-4D98-A02E-28C76417777A}" type="slidenum">
              <a:rPr lang="lv-LV" smtClean="0"/>
              <a:t>6</a:t>
            </a:fld>
            <a:endParaRPr lang="lv-LV"/>
          </a:p>
        </p:txBody>
      </p:sp>
    </p:spTree>
    <p:extLst>
      <p:ext uri="{BB962C8B-B14F-4D97-AF65-F5344CB8AC3E}">
        <p14:creationId xmlns:p14="http://schemas.microsoft.com/office/powerpoint/2010/main" val="200985225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a:p>
            <a:endParaRPr lang="lv-LV" dirty="0"/>
          </a:p>
        </p:txBody>
      </p:sp>
      <p:sp>
        <p:nvSpPr>
          <p:cNvPr id="4" name="Slide Number Placeholder 3"/>
          <p:cNvSpPr>
            <a:spLocks noGrp="1"/>
          </p:cNvSpPr>
          <p:nvPr>
            <p:ph type="sldNum" sz="quarter" idx="10"/>
          </p:nvPr>
        </p:nvSpPr>
        <p:spPr/>
        <p:txBody>
          <a:bodyPr/>
          <a:lstStyle/>
          <a:p>
            <a:fld id="{AD2D3797-008E-4D98-A02E-28C76417777A}" type="slidenum">
              <a:rPr lang="lv-LV" smtClean="0"/>
              <a:t>7</a:t>
            </a:fld>
            <a:endParaRPr lang="lv-LV"/>
          </a:p>
        </p:txBody>
      </p:sp>
    </p:spTree>
    <p:extLst>
      <p:ext uri="{BB962C8B-B14F-4D97-AF65-F5344CB8AC3E}">
        <p14:creationId xmlns:p14="http://schemas.microsoft.com/office/powerpoint/2010/main" val="108379194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a:p>
            <a:endParaRPr lang="lv-LV" dirty="0"/>
          </a:p>
        </p:txBody>
      </p:sp>
      <p:sp>
        <p:nvSpPr>
          <p:cNvPr id="4" name="Slide Number Placeholder 3"/>
          <p:cNvSpPr>
            <a:spLocks noGrp="1"/>
          </p:cNvSpPr>
          <p:nvPr>
            <p:ph type="sldNum" sz="quarter" idx="10"/>
          </p:nvPr>
        </p:nvSpPr>
        <p:spPr/>
        <p:txBody>
          <a:bodyPr/>
          <a:lstStyle/>
          <a:p>
            <a:fld id="{AD2D3797-008E-4D98-A02E-28C76417777A}" type="slidenum">
              <a:rPr lang="lv-LV" smtClean="0"/>
              <a:t>11</a:t>
            </a:fld>
            <a:endParaRPr lang="lv-LV"/>
          </a:p>
        </p:txBody>
      </p:sp>
    </p:spTree>
    <p:extLst>
      <p:ext uri="{BB962C8B-B14F-4D97-AF65-F5344CB8AC3E}">
        <p14:creationId xmlns:p14="http://schemas.microsoft.com/office/powerpoint/2010/main" val="171692121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a:p>
            <a:endParaRPr lang="lv-LV" dirty="0"/>
          </a:p>
        </p:txBody>
      </p:sp>
      <p:sp>
        <p:nvSpPr>
          <p:cNvPr id="4" name="Slide Number Placeholder 3"/>
          <p:cNvSpPr>
            <a:spLocks noGrp="1"/>
          </p:cNvSpPr>
          <p:nvPr>
            <p:ph type="sldNum" sz="quarter" idx="10"/>
          </p:nvPr>
        </p:nvSpPr>
        <p:spPr/>
        <p:txBody>
          <a:bodyPr/>
          <a:lstStyle/>
          <a:p>
            <a:fld id="{AD2D3797-008E-4D98-A02E-28C76417777A}" type="slidenum">
              <a:rPr lang="lv-LV" smtClean="0"/>
              <a:t>13</a:t>
            </a:fld>
            <a:endParaRPr lang="lv-LV"/>
          </a:p>
        </p:txBody>
      </p:sp>
    </p:spTree>
    <p:extLst>
      <p:ext uri="{BB962C8B-B14F-4D97-AF65-F5344CB8AC3E}">
        <p14:creationId xmlns:p14="http://schemas.microsoft.com/office/powerpoint/2010/main" val="224206913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a:p>
            <a:endParaRPr lang="lv-LV" dirty="0"/>
          </a:p>
        </p:txBody>
      </p:sp>
      <p:sp>
        <p:nvSpPr>
          <p:cNvPr id="4" name="Slide Number Placeholder 3"/>
          <p:cNvSpPr>
            <a:spLocks noGrp="1"/>
          </p:cNvSpPr>
          <p:nvPr>
            <p:ph type="sldNum" sz="quarter" idx="10"/>
          </p:nvPr>
        </p:nvSpPr>
        <p:spPr/>
        <p:txBody>
          <a:bodyPr/>
          <a:lstStyle/>
          <a:p>
            <a:fld id="{AD2D3797-008E-4D98-A02E-28C76417777A}" type="slidenum">
              <a:rPr lang="lv-LV" smtClean="0"/>
              <a:t>15</a:t>
            </a:fld>
            <a:endParaRPr lang="lv-LV"/>
          </a:p>
        </p:txBody>
      </p:sp>
    </p:spTree>
    <p:extLst>
      <p:ext uri="{BB962C8B-B14F-4D97-AF65-F5344CB8AC3E}">
        <p14:creationId xmlns:p14="http://schemas.microsoft.com/office/powerpoint/2010/main" val="294793976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B0C33F3F-59F8-4FFD-A683-B54D6DD1CC9D}"/>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lv-LV"/>
          </a:p>
        </p:txBody>
      </p:sp>
      <p:sp>
        <p:nvSpPr>
          <p:cNvPr id="3" name="Subtitle 2">
            <a:extLst>
              <a:ext uri="{FF2B5EF4-FFF2-40B4-BE49-F238E27FC236}">
                <a16:creationId xmlns="" xmlns:a16="http://schemas.microsoft.com/office/drawing/2014/main" id="{0C3B6A5A-6E4C-48DC-BA87-CB7568A59F7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lv-LV"/>
          </a:p>
        </p:txBody>
      </p:sp>
      <p:sp>
        <p:nvSpPr>
          <p:cNvPr id="4" name="Date Placeholder 3">
            <a:extLst>
              <a:ext uri="{FF2B5EF4-FFF2-40B4-BE49-F238E27FC236}">
                <a16:creationId xmlns="" xmlns:a16="http://schemas.microsoft.com/office/drawing/2014/main" id="{E63EBBD2-13B7-46EE-A3EF-D33A2F9B8061}"/>
              </a:ext>
            </a:extLst>
          </p:cNvPr>
          <p:cNvSpPr>
            <a:spLocks noGrp="1"/>
          </p:cNvSpPr>
          <p:nvPr>
            <p:ph type="dt" sz="half" idx="10"/>
          </p:nvPr>
        </p:nvSpPr>
        <p:spPr/>
        <p:txBody>
          <a:bodyPr/>
          <a:lstStyle/>
          <a:p>
            <a:fld id="{C83C2D8D-BA5D-499F-8F32-9517E9DECB96}" type="datetime1">
              <a:rPr lang="lv-LV" smtClean="0"/>
              <a:t>2021.06.02.</a:t>
            </a:fld>
            <a:endParaRPr lang="lv-LV"/>
          </a:p>
        </p:txBody>
      </p:sp>
      <p:sp>
        <p:nvSpPr>
          <p:cNvPr id="5" name="Footer Placeholder 4">
            <a:extLst>
              <a:ext uri="{FF2B5EF4-FFF2-40B4-BE49-F238E27FC236}">
                <a16:creationId xmlns="" xmlns:a16="http://schemas.microsoft.com/office/drawing/2014/main" id="{C67FA40B-0730-42E6-BD51-1EA81754B4F4}"/>
              </a:ext>
            </a:extLst>
          </p:cNvPr>
          <p:cNvSpPr>
            <a:spLocks noGrp="1"/>
          </p:cNvSpPr>
          <p:nvPr>
            <p:ph type="ftr" sz="quarter" idx="11"/>
          </p:nvPr>
        </p:nvSpPr>
        <p:spPr/>
        <p:txBody>
          <a:bodyPr/>
          <a:lstStyle/>
          <a:p>
            <a:endParaRPr lang="lv-LV"/>
          </a:p>
        </p:txBody>
      </p:sp>
      <p:sp>
        <p:nvSpPr>
          <p:cNvPr id="6" name="Slide Number Placeholder 5">
            <a:extLst>
              <a:ext uri="{FF2B5EF4-FFF2-40B4-BE49-F238E27FC236}">
                <a16:creationId xmlns="" xmlns:a16="http://schemas.microsoft.com/office/drawing/2014/main" id="{01D6448E-FEF1-4B9A-8829-5B3C2378D28D}"/>
              </a:ext>
            </a:extLst>
          </p:cNvPr>
          <p:cNvSpPr>
            <a:spLocks noGrp="1"/>
          </p:cNvSpPr>
          <p:nvPr>
            <p:ph type="sldNum" sz="quarter" idx="12"/>
          </p:nvPr>
        </p:nvSpPr>
        <p:spPr/>
        <p:txBody>
          <a:bodyPr/>
          <a:lstStyle/>
          <a:p>
            <a:fld id="{E9CF156D-EFA1-4495-9C64-065FF5815A88}" type="slidenum">
              <a:rPr lang="lv-LV" smtClean="0"/>
              <a:t>‹#›</a:t>
            </a:fld>
            <a:endParaRPr lang="lv-LV"/>
          </a:p>
        </p:txBody>
      </p:sp>
    </p:spTree>
    <p:extLst>
      <p:ext uri="{BB962C8B-B14F-4D97-AF65-F5344CB8AC3E}">
        <p14:creationId xmlns:p14="http://schemas.microsoft.com/office/powerpoint/2010/main" val="186499002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C50BECC8-4C41-45A6-9857-DDD8C2BECBA6}"/>
              </a:ext>
            </a:extLst>
          </p:cNvPr>
          <p:cNvSpPr>
            <a:spLocks noGrp="1"/>
          </p:cNvSpPr>
          <p:nvPr>
            <p:ph type="title"/>
          </p:nvPr>
        </p:nvSpPr>
        <p:spPr/>
        <p:txBody>
          <a:bodyPr/>
          <a:lstStyle/>
          <a:p>
            <a:r>
              <a:rPr lang="en-US"/>
              <a:t>Click to edit Master title style</a:t>
            </a:r>
            <a:endParaRPr lang="lv-LV"/>
          </a:p>
        </p:txBody>
      </p:sp>
      <p:sp>
        <p:nvSpPr>
          <p:cNvPr id="3" name="Vertical Text Placeholder 2">
            <a:extLst>
              <a:ext uri="{FF2B5EF4-FFF2-40B4-BE49-F238E27FC236}">
                <a16:creationId xmlns="" xmlns:a16="http://schemas.microsoft.com/office/drawing/2014/main" id="{036282DC-8966-46FB-853D-993DF373F15B}"/>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a:extLst>
              <a:ext uri="{FF2B5EF4-FFF2-40B4-BE49-F238E27FC236}">
                <a16:creationId xmlns="" xmlns:a16="http://schemas.microsoft.com/office/drawing/2014/main" id="{12F489DC-1ECC-47A4-94DD-EE58648DAF85}"/>
              </a:ext>
            </a:extLst>
          </p:cNvPr>
          <p:cNvSpPr>
            <a:spLocks noGrp="1"/>
          </p:cNvSpPr>
          <p:nvPr>
            <p:ph type="dt" sz="half" idx="10"/>
          </p:nvPr>
        </p:nvSpPr>
        <p:spPr/>
        <p:txBody>
          <a:bodyPr/>
          <a:lstStyle/>
          <a:p>
            <a:fld id="{596311FD-2487-452B-AE91-7BDA2600F03C}" type="datetime1">
              <a:rPr lang="lv-LV" smtClean="0"/>
              <a:t>2021.06.02.</a:t>
            </a:fld>
            <a:endParaRPr lang="lv-LV"/>
          </a:p>
        </p:txBody>
      </p:sp>
      <p:sp>
        <p:nvSpPr>
          <p:cNvPr id="5" name="Footer Placeholder 4">
            <a:extLst>
              <a:ext uri="{FF2B5EF4-FFF2-40B4-BE49-F238E27FC236}">
                <a16:creationId xmlns="" xmlns:a16="http://schemas.microsoft.com/office/drawing/2014/main" id="{B5ABB41A-06B6-4D21-9028-640B83E386EC}"/>
              </a:ext>
            </a:extLst>
          </p:cNvPr>
          <p:cNvSpPr>
            <a:spLocks noGrp="1"/>
          </p:cNvSpPr>
          <p:nvPr>
            <p:ph type="ftr" sz="quarter" idx="11"/>
          </p:nvPr>
        </p:nvSpPr>
        <p:spPr/>
        <p:txBody>
          <a:bodyPr/>
          <a:lstStyle/>
          <a:p>
            <a:endParaRPr lang="lv-LV"/>
          </a:p>
        </p:txBody>
      </p:sp>
      <p:sp>
        <p:nvSpPr>
          <p:cNvPr id="6" name="Slide Number Placeholder 5">
            <a:extLst>
              <a:ext uri="{FF2B5EF4-FFF2-40B4-BE49-F238E27FC236}">
                <a16:creationId xmlns="" xmlns:a16="http://schemas.microsoft.com/office/drawing/2014/main" id="{C1EB18DC-5896-496B-9D01-631C97595DEA}"/>
              </a:ext>
            </a:extLst>
          </p:cNvPr>
          <p:cNvSpPr>
            <a:spLocks noGrp="1"/>
          </p:cNvSpPr>
          <p:nvPr>
            <p:ph type="sldNum" sz="quarter" idx="12"/>
          </p:nvPr>
        </p:nvSpPr>
        <p:spPr/>
        <p:txBody>
          <a:bodyPr/>
          <a:lstStyle/>
          <a:p>
            <a:fld id="{E9CF156D-EFA1-4495-9C64-065FF5815A88}" type="slidenum">
              <a:rPr lang="lv-LV" smtClean="0"/>
              <a:t>‹#›</a:t>
            </a:fld>
            <a:endParaRPr lang="lv-LV"/>
          </a:p>
        </p:txBody>
      </p:sp>
    </p:spTree>
    <p:extLst>
      <p:ext uri="{BB962C8B-B14F-4D97-AF65-F5344CB8AC3E}">
        <p14:creationId xmlns:p14="http://schemas.microsoft.com/office/powerpoint/2010/main" val="22567005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 xmlns:a16="http://schemas.microsoft.com/office/drawing/2014/main" id="{8E99DB82-27C4-48AB-A2A5-7C1611099047}"/>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lv-LV"/>
          </a:p>
        </p:txBody>
      </p:sp>
      <p:sp>
        <p:nvSpPr>
          <p:cNvPr id="3" name="Vertical Text Placeholder 2">
            <a:extLst>
              <a:ext uri="{FF2B5EF4-FFF2-40B4-BE49-F238E27FC236}">
                <a16:creationId xmlns="" xmlns:a16="http://schemas.microsoft.com/office/drawing/2014/main" id="{03663A8E-99A7-4364-B65A-0440889D939E}"/>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a:extLst>
              <a:ext uri="{FF2B5EF4-FFF2-40B4-BE49-F238E27FC236}">
                <a16:creationId xmlns="" xmlns:a16="http://schemas.microsoft.com/office/drawing/2014/main" id="{B2AA29FD-B006-4780-B6C4-D34FAC0EAC48}"/>
              </a:ext>
            </a:extLst>
          </p:cNvPr>
          <p:cNvSpPr>
            <a:spLocks noGrp="1"/>
          </p:cNvSpPr>
          <p:nvPr>
            <p:ph type="dt" sz="half" idx="10"/>
          </p:nvPr>
        </p:nvSpPr>
        <p:spPr/>
        <p:txBody>
          <a:bodyPr/>
          <a:lstStyle/>
          <a:p>
            <a:fld id="{6F0CDBE7-4BD2-42A1-A317-62659B57707F}" type="datetime1">
              <a:rPr lang="lv-LV" smtClean="0"/>
              <a:t>2021.06.02.</a:t>
            </a:fld>
            <a:endParaRPr lang="lv-LV"/>
          </a:p>
        </p:txBody>
      </p:sp>
      <p:sp>
        <p:nvSpPr>
          <p:cNvPr id="5" name="Footer Placeholder 4">
            <a:extLst>
              <a:ext uri="{FF2B5EF4-FFF2-40B4-BE49-F238E27FC236}">
                <a16:creationId xmlns="" xmlns:a16="http://schemas.microsoft.com/office/drawing/2014/main" id="{7BA20A00-CB3E-4F04-932E-A94940BAC7DF}"/>
              </a:ext>
            </a:extLst>
          </p:cNvPr>
          <p:cNvSpPr>
            <a:spLocks noGrp="1"/>
          </p:cNvSpPr>
          <p:nvPr>
            <p:ph type="ftr" sz="quarter" idx="11"/>
          </p:nvPr>
        </p:nvSpPr>
        <p:spPr/>
        <p:txBody>
          <a:bodyPr/>
          <a:lstStyle/>
          <a:p>
            <a:endParaRPr lang="lv-LV"/>
          </a:p>
        </p:txBody>
      </p:sp>
      <p:sp>
        <p:nvSpPr>
          <p:cNvPr id="6" name="Slide Number Placeholder 5">
            <a:extLst>
              <a:ext uri="{FF2B5EF4-FFF2-40B4-BE49-F238E27FC236}">
                <a16:creationId xmlns="" xmlns:a16="http://schemas.microsoft.com/office/drawing/2014/main" id="{E05632C8-9FAA-40FA-886C-57225A687BBF}"/>
              </a:ext>
            </a:extLst>
          </p:cNvPr>
          <p:cNvSpPr>
            <a:spLocks noGrp="1"/>
          </p:cNvSpPr>
          <p:nvPr>
            <p:ph type="sldNum" sz="quarter" idx="12"/>
          </p:nvPr>
        </p:nvSpPr>
        <p:spPr/>
        <p:txBody>
          <a:bodyPr/>
          <a:lstStyle/>
          <a:p>
            <a:fld id="{E9CF156D-EFA1-4495-9C64-065FF5815A88}" type="slidenum">
              <a:rPr lang="lv-LV" smtClean="0"/>
              <a:t>‹#›</a:t>
            </a:fld>
            <a:endParaRPr lang="lv-LV"/>
          </a:p>
        </p:txBody>
      </p:sp>
    </p:spTree>
    <p:extLst>
      <p:ext uri="{BB962C8B-B14F-4D97-AF65-F5344CB8AC3E}">
        <p14:creationId xmlns:p14="http://schemas.microsoft.com/office/powerpoint/2010/main" val="98226452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6677AC1B-9463-434A-B672-B8B77F5F7CB7}"/>
              </a:ext>
            </a:extLst>
          </p:cNvPr>
          <p:cNvSpPr>
            <a:spLocks noGrp="1"/>
          </p:cNvSpPr>
          <p:nvPr>
            <p:ph type="title"/>
          </p:nvPr>
        </p:nvSpPr>
        <p:spPr/>
        <p:txBody>
          <a:bodyPr/>
          <a:lstStyle/>
          <a:p>
            <a:r>
              <a:rPr lang="en-US"/>
              <a:t>Click to edit Master title style</a:t>
            </a:r>
            <a:endParaRPr lang="lv-LV"/>
          </a:p>
        </p:txBody>
      </p:sp>
      <p:sp>
        <p:nvSpPr>
          <p:cNvPr id="3" name="Content Placeholder 2">
            <a:extLst>
              <a:ext uri="{FF2B5EF4-FFF2-40B4-BE49-F238E27FC236}">
                <a16:creationId xmlns="" xmlns:a16="http://schemas.microsoft.com/office/drawing/2014/main" id="{B4972BB5-D37B-41BA-809E-BC8B44792C71}"/>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a:extLst>
              <a:ext uri="{FF2B5EF4-FFF2-40B4-BE49-F238E27FC236}">
                <a16:creationId xmlns="" xmlns:a16="http://schemas.microsoft.com/office/drawing/2014/main" id="{DAE4C0DD-DEB5-4FCB-99A2-6A24A419CCE3}"/>
              </a:ext>
            </a:extLst>
          </p:cNvPr>
          <p:cNvSpPr>
            <a:spLocks noGrp="1"/>
          </p:cNvSpPr>
          <p:nvPr>
            <p:ph type="dt" sz="half" idx="10"/>
          </p:nvPr>
        </p:nvSpPr>
        <p:spPr/>
        <p:txBody>
          <a:bodyPr/>
          <a:lstStyle/>
          <a:p>
            <a:fld id="{E9ADC613-0F3E-4683-A3D6-8B81094C08A8}" type="datetime1">
              <a:rPr lang="lv-LV" smtClean="0"/>
              <a:t>2021.06.02.</a:t>
            </a:fld>
            <a:endParaRPr lang="lv-LV"/>
          </a:p>
        </p:txBody>
      </p:sp>
      <p:sp>
        <p:nvSpPr>
          <p:cNvPr id="5" name="Footer Placeholder 4">
            <a:extLst>
              <a:ext uri="{FF2B5EF4-FFF2-40B4-BE49-F238E27FC236}">
                <a16:creationId xmlns="" xmlns:a16="http://schemas.microsoft.com/office/drawing/2014/main" id="{A0FB62E3-D764-49D0-B4EC-8545ADAE78C7}"/>
              </a:ext>
            </a:extLst>
          </p:cNvPr>
          <p:cNvSpPr>
            <a:spLocks noGrp="1"/>
          </p:cNvSpPr>
          <p:nvPr>
            <p:ph type="ftr" sz="quarter" idx="11"/>
          </p:nvPr>
        </p:nvSpPr>
        <p:spPr/>
        <p:txBody>
          <a:bodyPr/>
          <a:lstStyle/>
          <a:p>
            <a:endParaRPr lang="lv-LV"/>
          </a:p>
        </p:txBody>
      </p:sp>
      <p:sp>
        <p:nvSpPr>
          <p:cNvPr id="6" name="Slide Number Placeholder 5">
            <a:extLst>
              <a:ext uri="{FF2B5EF4-FFF2-40B4-BE49-F238E27FC236}">
                <a16:creationId xmlns="" xmlns:a16="http://schemas.microsoft.com/office/drawing/2014/main" id="{81D4C67B-A024-4C0C-8971-E1914A75C430}"/>
              </a:ext>
            </a:extLst>
          </p:cNvPr>
          <p:cNvSpPr>
            <a:spLocks noGrp="1"/>
          </p:cNvSpPr>
          <p:nvPr>
            <p:ph type="sldNum" sz="quarter" idx="12"/>
          </p:nvPr>
        </p:nvSpPr>
        <p:spPr/>
        <p:txBody>
          <a:bodyPr/>
          <a:lstStyle/>
          <a:p>
            <a:fld id="{E9CF156D-EFA1-4495-9C64-065FF5815A88}" type="slidenum">
              <a:rPr lang="lv-LV" smtClean="0"/>
              <a:t>‹#›</a:t>
            </a:fld>
            <a:endParaRPr lang="lv-LV"/>
          </a:p>
        </p:txBody>
      </p:sp>
    </p:spTree>
    <p:extLst>
      <p:ext uri="{BB962C8B-B14F-4D97-AF65-F5344CB8AC3E}">
        <p14:creationId xmlns:p14="http://schemas.microsoft.com/office/powerpoint/2010/main" val="28558112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21F96498-7ECA-4FDB-9AB0-D1ADA2CDBD47}"/>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lv-LV"/>
          </a:p>
        </p:txBody>
      </p:sp>
      <p:sp>
        <p:nvSpPr>
          <p:cNvPr id="3" name="Text Placeholder 2">
            <a:extLst>
              <a:ext uri="{FF2B5EF4-FFF2-40B4-BE49-F238E27FC236}">
                <a16:creationId xmlns="" xmlns:a16="http://schemas.microsoft.com/office/drawing/2014/main" id="{DFB8C50D-63C1-41C0-8897-664707260789}"/>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 xmlns:a16="http://schemas.microsoft.com/office/drawing/2014/main" id="{B270550B-4483-4B51-8B76-A44B72B4260B}"/>
              </a:ext>
            </a:extLst>
          </p:cNvPr>
          <p:cNvSpPr>
            <a:spLocks noGrp="1"/>
          </p:cNvSpPr>
          <p:nvPr>
            <p:ph type="dt" sz="half" idx="10"/>
          </p:nvPr>
        </p:nvSpPr>
        <p:spPr/>
        <p:txBody>
          <a:bodyPr/>
          <a:lstStyle/>
          <a:p>
            <a:fld id="{F394897E-AD43-4016-8023-DC3705C9C9E6}" type="datetime1">
              <a:rPr lang="lv-LV" smtClean="0"/>
              <a:t>2021.06.02.</a:t>
            </a:fld>
            <a:endParaRPr lang="lv-LV"/>
          </a:p>
        </p:txBody>
      </p:sp>
      <p:sp>
        <p:nvSpPr>
          <p:cNvPr id="5" name="Footer Placeholder 4">
            <a:extLst>
              <a:ext uri="{FF2B5EF4-FFF2-40B4-BE49-F238E27FC236}">
                <a16:creationId xmlns="" xmlns:a16="http://schemas.microsoft.com/office/drawing/2014/main" id="{E6A47C02-BD7A-45E7-9817-068433406D90}"/>
              </a:ext>
            </a:extLst>
          </p:cNvPr>
          <p:cNvSpPr>
            <a:spLocks noGrp="1"/>
          </p:cNvSpPr>
          <p:nvPr>
            <p:ph type="ftr" sz="quarter" idx="11"/>
          </p:nvPr>
        </p:nvSpPr>
        <p:spPr/>
        <p:txBody>
          <a:bodyPr/>
          <a:lstStyle/>
          <a:p>
            <a:endParaRPr lang="lv-LV"/>
          </a:p>
        </p:txBody>
      </p:sp>
      <p:sp>
        <p:nvSpPr>
          <p:cNvPr id="6" name="Slide Number Placeholder 5">
            <a:extLst>
              <a:ext uri="{FF2B5EF4-FFF2-40B4-BE49-F238E27FC236}">
                <a16:creationId xmlns="" xmlns:a16="http://schemas.microsoft.com/office/drawing/2014/main" id="{DAA84A9B-0CCF-4B93-942D-1A73E82B6BED}"/>
              </a:ext>
            </a:extLst>
          </p:cNvPr>
          <p:cNvSpPr>
            <a:spLocks noGrp="1"/>
          </p:cNvSpPr>
          <p:nvPr>
            <p:ph type="sldNum" sz="quarter" idx="12"/>
          </p:nvPr>
        </p:nvSpPr>
        <p:spPr/>
        <p:txBody>
          <a:bodyPr/>
          <a:lstStyle/>
          <a:p>
            <a:fld id="{E9CF156D-EFA1-4495-9C64-065FF5815A88}" type="slidenum">
              <a:rPr lang="lv-LV" smtClean="0"/>
              <a:t>‹#›</a:t>
            </a:fld>
            <a:endParaRPr lang="lv-LV"/>
          </a:p>
        </p:txBody>
      </p:sp>
    </p:spTree>
    <p:extLst>
      <p:ext uri="{BB962C8B-B14F-4D97-AF65-F5344CB8AC3E}">
        <p14:creationId xmlns:p14="http://schemas.microsoft.com/office/powerpoint/2010/main" val="249680743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2D51CAA6-B785-4A14-9169-6BAEDECBD065}"/>
              </a:ext>
            </a:extLst>
          </p:cNvPr>
          <p:cNvSpPr>
            <a:spLocks noGrp="1"/>
          </p:cNvSpPr>
          <p:nvPr>
            <p:ph type="title"/>
          </p:nvPr>
        </p:nvSpPr>
        <p:spPr/>
        <p:txBody>
          <a:bodyPr/>
          <a:lstStyle/>
          <a:p>
            <a:r>
              <a:rPr lang="en-US"/>
              <a:t>Click to edit Master title style</a:t>
            </a:r>
            <a:endParaRPr lang="lv-LV"/>
          </a:p>
        </p:txBody>
      </p:sp>
      <p:sp>
        <p:nvSpPr>
          <p:cNvPr id="3" name="Content Placeholder 2">
            <a:extLst>
              <a:ext uri="{FF2B5EF4-FFF2-40B4-BE49-F238E27FC236}">
                <a16:creationId xmlns="" xmlns:a16="http://schemas.microsoft.com/office/drawing/2014/main" id="{61E38DE7-16F7-4B49-BD41-B2479281516E}"/>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Content Placeholder 3">
            <a:extLst>
              <a:ext uri="{FF2B5EF4-FFF2-40B4-BE49-F238E27FC236}">
                <a16:creationId xmlns="" xmlns:a16="http://schemas.microsoft.com/office/drawing/2014/main" id="{31318112-24A1-4ACA-9FD5-BCBA1AD8D1A9}"/>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5" name="Date Placeholder 4">
            <a:extLst>
              <a:ext uri="{FF2B5EF4-FFF2-40B4-BE49-F238E27FC236}">
                <a16:creationId xmlns="" xmlns:a16="http://schemas.microsoft.com/office/drawing/2014/main" id="{8444C674-1921-4605-9437-6A2B42C4EC7A}"/>
              </a:ext>
            </a:extLst>
          </p:cNvPr>
          <p:cNvSpPr>
            <a:spLocks noGrp="1"/>
          </p:cNvSpPr>
          <p:nvPr>
            <p:ph type="dt" sz="half" idx="10"/>
          </p:nvPr>
        </p:nvSpPr>
        <p:spPr/>
        <p:txBody>
          <a:bodyPr/>
          <a:lstStyle/>
          <a:p>
            <a:fld id="{A10D4BB4-A2CA-420C-9CC2-AFB171070795}" type="datetime1">
              <a:rPr lang="lv-LV" smtClean="0"/>
              <a:t>2021.06.02.</a:t>
            </a:fld>
            <a:endParaRPr lang="lv-LV"/>
          </a:p>
        </p:txBody>
      </p:sp>
      <p:sp>
        <p:nvSpPr>
          <p:cNvPr id="6" name="Footer Placeholder 5">
            <a:extLst>
              <a:ext uri="{FF2B5EF4-FFF2-40B4-BE49-F238E27FC236}">
                <a16:creationId xmlns="" xmlns:a16="http://schemas.microsoft.com/office/drawing/2014/main" id="{8717E724-7D6E-4A61-B60A-06FB71B449F3}"/>
              </a:ext>
            </a:extLst>
          </p:cNvPr>
          <p:cNvSpPr>
            <a:spLocks noGrp="1"/>
          </p:cNvSpPr>
          <p:nvPr>
            <p:ph type="ftr" sz="quarter" idx="11"/>
          </p:nvPr>
        </p:nvSpPr>
        <p:spPr/>
        <p:txBody>
          <a:bodyPr/>
          <a:lstStyle/>
          <a:p>
            <a:endParaRPr lang="lv-LV"/>
          </a:p>
        </p:txBody>
      </p:sp>
      <p:sp>
        <p:nvSpPr>
          <p:cNvPr id="7" name="Slide Number Placeholder 6">
            <a:extLst>
              <a:ext uri="{FF2B5EF4-FFF2-40B4-BE49-F238E27FC236}">
                <a16:creationId xmlns="" xmlns:a16="http://schemas.microsoft.com/office/drawing/2014/main" id="{08981861-FB75-4964-A58A-278E3CC3EA86}"/>
              </a:ext>
            </a:extLst>
          </p:cNvPr>
          <p:cNvSpPr>
            <a:spLocks noGrp="1"/>
          </p:cNvSpPr>
          <p:nvPr>
            <p:ph type="sldNum" sz="quarter" idx="12"/>
          </p:nvPr>
        </p:nvSpPr>
        <p:spPr/>
        <p:txBody>
          <a:bodyPr/>
          <a:lstStyle/>
          <a:p>
            <a:fld id="{E9CF156D-EFA1-4495-9C64-065FF5815A88}" type="slidenum">
              <a:rPr lang="lv-LV" smtClean="0"/>
              <a:t>‹#›</a:t>
            </a:fld>
            <a:endParaRPr lang="lv-LV"/>
          </a:p>
        </p:txBody>
      </p:sp>
    </p:spTree>
    <p:extLst>
      <p:ext uri="{BB962C8B-B14F-4D97-AF65-F5344CB8AC3E}">
        <p14:creationId xmlns:p14="http://schemas.microsoft.com/office/powerpoint/2010/main" val="174601256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A471AD91-51F8-4DDD-ACD0-1CF67652F245}"/>
              </a:ext>
            </a:extLst>
          </p:cNvPr>
          <p:cNvSpPr>
            <a:spLocks noGrp="1"/>
          </p:cNvSpPr>
          <p:nvPr>
            <p:ph type="title"/>
          </p:nvPr>
        </p:nvSpPr>
        <p:spPr>
          <a:xfrm>
            <a:off x="839788" y="365125"/>
            <a:ext cx="10515600" cy="1325563"/>
          </a:xfrm>
        </p:spPr>
        <p:txBody>
          <a:bodyPr/>
          <a:lstStyle/>
          <a:p>
            <a:r>
              <a:rPr lang="en-US"/>
              <a:t>Click to edit Master title style</a:t>
            </a:r>
            <a:endParaRPr lang="lv-LV"/>
          </a:p>
        </p:txBody>
      </p:sp>
      <p:sp>
        <p:nvSpPr>
          <p:cNvPr id="3" name="Text Placeholder 2">
            <a:extLst>
              <a:ext uri="{FF2B5EF4-FFF2-40B4-BE49-F238E27FC236}">
                <a16:creationId xmlns="" xmlns:a16="http://schemas.microsoft.com/office/drawing/2014/main" id="{5C51DAEE-EA08-4836-A9DE-AAC25D41830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 xmlns:a16="http://schemas.microsoft.com/office/drawing/2014/main" id="{021287F4-5ACA-48E3-86AA-6D068ECC01FC}"/>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5" name="Text Placeholder 4">
            <a:extLst>
              <a:ext uri="{FF2B5EF4-FFF2-40B4-BE49-F238E27FC236}">
                <a16:creationId xmlns="" xmlns:a16="http://schemas.microsoft.com/office/drawing/2014/main" id="{2C84A574-83A4-4AD5-9CBC-1823336CA0E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 xmlns:a16="http://schemas.microsoft.com/office/drawing/2014/main" id="{6814CADD-892F-4FD0-BAD6-88DADB19733C}"/>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7" name="Date Placeholder 6">
            <a:extLst>
              <a:ext uri="{FF2B5EF4-FFF2-40B4-BE49-F238E27FC236}">
                <a16:creationId xmlns="" xmlns:a16="http://schemas.microsoft.com/office/drawing/2014/main" id="{8FC3DAFD-17C5-46DE-9071-A52EDE4379C6}"/>
              </a:ext>
            </a:extLst>
          </p:cNvPr>
          <p:cNvSpPr>
            <a:spLocks noGrp="1"/>
          </p:cNvSpPr>
          <p:nvPr>
            <p:ph type="dt" sz="half" idx="10"/>
          </p:nvPr>
        </p:nvSpPr>
        <p:spPr/>
        <p:txBody>
          <a:bodyPr/>
          <a:lstStyle/>
          <a:p>
            <a:fld id="{88DAB9A6-7E40-4CCA-9AD6-B6E2FBE5F8CC}" type="datetime1">
              <a:rPr lang="lv-LV" smtClean="0"/>
              <a:t>2021.06.02.</a:t>
            </a:fld>
            <a:endParaRPr lang="lv-LV"/>
          </a:p>
        </p:txBody>
      </p:sp>
      <p:sp>
        <p:nvSpPr>
          <p:cNvPr id="8" name="Footer Placeholder 7">
            <a:extLst>
              <a:ext uri="{FF2B5EF4-FFF2-40B4-BE49-F238E27FC236}">
                <a16:creationId xmlns="" xmlns:a16="http://schemas.microsoft.com/office/drawing/2014/main" id="{F004CD0C-C059-455D-B853-4375181DFFC9}"/>
              </a:ext>
            </a:extLst>
          </p:cNvPr>
          <p:cNvSpPr>
            <a:spLocks noGrp="1"/>
          </p:cNvSpPr>
          <p:nvPr>
            <p:ph type="ftr" sz="quarter" idx="11"/>
          </p:nvPr>
        </p:nvSpPr>
        <p:spPr/>
        <p:txBody>
          <a:bodyPr/>
          <a:lstStyle/>
          <a:p>
            <a:endParaRPr lang="lv-LV"/>
          </a:p>
        </p:txBody>
      </p:sp>
      <p:sp>
        <p:nvSpPr>
          <p:cNvPr id="9" name="Slide Number Placeholder 8">
            <a:extLst>
              <a:ext uri="{FF2B5EF4-FFF2-40B4-BE49-F238E27FC236}">
                <a16:creationId xmlns="" xmlns:a16="http://schemas.microsoft.com/office/drawing/2014/main" id="{8A3616D2-64F8-4498-A369-D3AE2B10FE7C}"/>
              </a:ext>
            </a:extLst>
          </p:cNvPr>
          <p:cNvSpPr>
            <a:spLocks noGrp="1"/>
          </p:cNvSpPr>
          <p:nvPr>
            <p:ph type="sldNum" sz="quarter" idx="12"/>
          </p:nvPr>
        </p:nvSpPr>
        <p:spPr/>
        <p:txBody>
          <a:bodyPr/>
          <a:lstStyle/>
          <a:p>
            <a:fld id="{E9CF156D-EFA1-4495-9C64-065FF5815A88}" type="slidenum">
              <a:rPr lang="lv-LV" smtClean="0"/>
              <a:t>‹#›</a:t>
            </a:fld>
            <a:endParaRPr lang="lv-LV"/>
          </a:p>
        </p:txBody>
      </p:sp>
    </p:spTree>
    <p:extLst>
      <p:ext uri="{BB962C8B-B14F-4D97-AF65-F5344CB8AC3E}">
        <p14:creationId xmlns:p14="http://schemas.microsoft.com/office/powerpoint/2010/main" val="89958543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752BD782-CAAC-4D29-B435-F8052B1AED74}"/>
              </a:ext>
            </a:extLst>
          </p:cNvPr>
          <p:cNvSpPr>
            <a:spLocks noGrp="1"/>
          </p:cNvSpPr>
          <p:nvPr>
            <p:ph type="title"/>
          </p:nvPr>
        </p:nvSpPr>
        <p:spPr/>
        <p:txBody>
          <a:bodyPr/>
          <a:lstStyle/>
          <a:p>
            <a:r>
              <a:rPr lang="en-US"/>
              <a:t>Click to edit Master title style</a:t>
            </a:r>
            <a:endParaRPr lang="lv-LV"/>
          </a:p>
        </p:txBody>
      </p:sp>
      <p:sp>
        <p:nvSpPr>
          <p:cNvPr id="3" name="Date Placeholder 2">
            <a:extLst>
              <a:ext uri="{FF2B5EF4-FFF2-40B4-BE49-F238E27FC236}">
                <a16:creationId xmlns="" xmlns:a16="http://schemas.microsoft.com/office/drawing/2014/main" id="{C70EE427-EC07-4B2C-BBB3-374F241E9EC5}"/>
              </a:ext>
            </a:extLst>
          </p:cNvPr>
          <p:cNvSpPr>
            <a:spLocks noGrp="1"/>
          </p:cNvSpPr>
          <p:nvPr>
            <p:ph type="dt" sz="half" idx="10"/>
          </p:nvPr>
        </p:nvSpPr>
        <p:spPr/>
        <p:txBody>
          <a:bodyPr/>
          <a:lstStyle/>
          <a:p>
            <a:fld id="{84E74927-ED36-4E2E-BDDA-F9C6424AEFE3}" type="datetime1">
              <a:rPr lang="lv-LV" smtClean="0"/>
              <a:t>2021.06.02.</a:t>
            </a:fld>
            <a:endParaRPr lang="lv-LV"/>
          </a:p>
        </p:txBody>
      </p:sp>
      <p:sp>
        <p:nvSpPr>
          <p:cNvPr id="4" name="Footer Placeholder 3">
            <a:extLst>
              <a:ext uri="{FF2B5EF4-FFF2-40B4-BE49-F238E27FC236}">
                <a16:creationId xmlns="" xmlns:a16="http://schemas.microsoft.com/office/drawing/2014/main" id="{CF2E7358-4440-42AF-8CA6-E7607BF63F0D}"/>
              </a:ext>
            </a:extLst>
          </p:cNvPr>
          <p:cNvSpPr>
            <a:spLocks noGrp="1"/>
          </p:cNvSpPr>
          <p:nvPr>
            <p:ph type="ftr" sz="quarter" idx="11"/>
          </p:nvPr>
        </p:nvSpPr>
        <p:spPr/>
        <p:txBody>
          <a:bodyPr/>
          <a:lstStyle/>
          <a:p>
            <a:endParaRPr lang="lv-LV"/>
          </a:p>
        </p:txBody>
      </p:sp>
      <p:sp>
        <p:nvSpPr>
          <p:cNvPr id="5" name="Slide Number Placeholder 4">
            <a:extLst>
              <a:ext uri="{FF2B5EF4-FFF2-40B4-BE49-F238E27FC236}">
                <a16:creationId xmlns="" xmlns:a16="http://schemas.microsoft.com/office/drawing/2014/main" id="{EA236424-2D08-4640-9D81-4EA2517F8119}"/>
              </a:ext>
            </a:extLst>
          </p:cNvPr>
          <p:cNvSpPr>
            <a:spLocks noGrp="1"/>
          </p:cNvSpPr>
          <p:nvPr>
            <p:ph type="sldNum" sz="quarter" idx="12"/>
          </p:nvPr>
        </p:nvSpPr>
        <p:spPr/>
        <p:txBody>
          <a:bodyPr/>
          <a:lstStyle/>
          <a:p>
            <a:fld id="{E9CF156D-EFA1-4495-9C64-065FF5815A88}" type="slidenum">
              <a:rPr lang="lv-LV" smtClean="0"/>
              <a:t>‹#›</a:t>
            </a:fld>
            <a:endParaRPr lang="lv-LV"/>
          </a:p>
        </p:txBody>
      </p:sp>
    </p:spTree>
    <p:extLst>
      <p:ext uri="{BB962C8B-B14F-4D97-AF65-F5344CB8AC3E}">
        <p14:creationId xmlns:p14="http://schemas.microsoft.com/office/powerpoint/2010/main" val="207039411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 xmlns:a16="http://schemas.microsoft.com/office/drawing/2014/main" id="{D818332F-44AE-4F38-B4FC-3CFFD964E6F4}"/>
              </a:ext>
            </a:extLst>
          </p:cNvPr>
          <p:cNvSpPr>
            <a:spLocks noGrp="1"/>
          </p:cNvSpPr>
          <p:nvPr>
            <p:ph type="dt" sz="half" idx="10"/>
          </p:nvPr>
        </p:nvSpPr>
        <p:spPr/>
        <p:txBody>
          <a:bodyPr/>
          <a:lstStyle/>
          <a:p>
            <a:fld id="{A39846B1-8239-4BDF-8058-C14E59BB905B}" type="datetime1">
              <a:rPr lang="lv-LV" smtClean="0"/>
              <a:t>2021.06.02.</a:t>
            </a:fld>
            <a:endParaRPr lang="lv-LV"/>
          </a:p>
        </p:txBody>
      </p:sp>
      <p:sp>
        <p:nvSpPr>
          <p:cNvPr id="3" name="Footer Placeholder 2">
            <a:extLst>
              <a:ext uri="{FF2B5EF4-FFF2-40B4-BE49-F238E27FC236}">
                <a16:creationId xmlns="" xmlns:a16="http://schemas.microsoft.com/office/drawing/2014/main" id="{27728111-C809-4F60-85A8-AE1F71D53E4C}"/>
              </a:ext>
            </a:extLst>
          </p:cNvPr>
          <p:cNvSpPr>
            <a:spLocks noGrp="1"/>
          </p:cNvSpPr>
          <p:nvPr>
            <p:ph type="ftr" sz="quarter" idx="11"/>
          </p:nvPr>
        </p:nvSpPr>
        <p:spPr/>
        <p:txBody>
          <a:bodyPr/>
          <a:lstStyle/>
          <a:p>
            <a:endParaRPr lang="lv-LV"/>
          </a:p>
        </p:txBody>
      </p:sp>
      <p:sp>
        <p:nvSpPr>
          <p:cNvPr id="4" name="Slide Number Placeholder 3">
            <a:extLst>
              <a:ext uri="{FF2B5EF4-FFF2-40B4-BE49-F238E27FC236}">
                <a16:creationId xmlns="" xmlns:a16="http://schemas.microsoft.com/office/drawing/2014/main" id="{0937754B-0685-40C5-BA41-8985C90D6836}"/>
              </a:ext>
            </a:extLst>
          </p:cNvPr>
          <p:cNvSpPr>
            <a:spLocks noGrp="1"/>
          </p:cNvSpPr>
          <p:nvPr>
            <p:ph type="sldNum" sz="quarter" idx="12"/>
          </p:nvPr>
        </p:nvSpPr>
        <p:spPr/>
        <p:txBody>
          <a:bodyPr/>
          <a:lstStyle/>
          <a:p>
            <a:fld id="{E9CF156D-EFA1-4495-9C64-065FF5815A88}" type="slidenum">
              <a:rPr lang="lv-LV" smtClean="0"/>
              <a:t>‹#›</a:t>
            </a:fld>
            <a:endParaRPr lang="lv-LV"/>
          </a:p>
        </p:txBody>
      </p:sp>
    </p:spTree>
    <p:extLst>
      <p:ext uri="{BB962C8B-B14F-4D97-AF65-F5344CB8AC3E}">
        <p14:creationId xmlns:p14="http://schemas.microsoft.com/office/powerpoint/2010/main" val="65728969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A334C5D4-88B8-4450-9CD4-EDB957E8483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lv-LV"/>
          </a:p>
        </p:txBody>
      </p:sp>
      <p:sp>
        <p:nvSpPr>
          <p:cNvPr id="3" name="Content Placeholder 2">
            <a:extLst>
              <a:ext uri="{FF2B5EF4-FFF2-40B4-BE49-F238E27FC236}">
                <a16:creationId xmlns="" xmlns:a16="http://schemas.microsoft.com/office/drawing/2014/main" id="{75A71C45-8561-427C-A44B-69A0EAA25AF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Text Placeholder 3">
            <a:extLst>
              <a:ext uri="{FF2B5EF4-FFF2-40B4-BE49-F238E27FC236}">
                <a16:creationId xmlns="" xmlns:a16="http://schemas.microsoft.com/office/drawing/2014/main" id="{08B0F7AA-5FE5-4068-8CBD-BCAFCDA7980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 xmlns:a16="http://schemas.microsoft.com/office/drawing/2014/main" id="{A9F7275B-C3A2-4DCA-B2C8-9290B2CADB26}"/>
              </a:ext>
            </a:extLst>
          </p:cNvPr>
          <p:cNvSpPr>
            <a:spLocks noGrp="1"/>
          </p:cNvSpPr>
          <p:nvPr>
            <p:ph type="dt" sz="half" idx="10"/>
          </p:nvPr>
        </p:nvSpPr>
        <p:spPr/>
        <p:txBody>
          <a:bodyPr/>
          <a:lstStyle/>
          <a:p>
            <a:fld id="{17BB5B2A-AB9A-44C7-9B0A-F843A5602F1C}" type="datetime1">
              <a:rPr lang="lv-LV" smtClean="0"/>
              <a:t>2021.06.02.</a:t>
            </a:fld>
            <a:endParaRPr lang="lv-LV"/>
          </a:p>
        </p:txBody>
      </p:sp>
      <p:sp>
        <p:nvSpPr>
          <p:cNvPr id="6" name="Footer Placeholder 5">
            <a:extLst>
              <a:ext uri="{FF2B5EF4-FFF2-40B4-BE49-F238E27FC236}">
                <a16:creationId xmlns="" xmlns:a16="http://schemas.microsoft.com/office/drawing/2014/main" id="{F5CBB7B1-41C7-4BB1-8262-BE241893A900}"/>
              </a:ext>
            </a:extLst>
          </p:cNvPr>
          <p:cNvSpPr>
            <a:spLocks noGrp="1"/>
          </p:cNvSpPr>
          <p:nvPr>
            <p:ph type="ftr" sz="quarter" idx="11"/>
          </p:nvPr>
        </p:nvSpPr>
        <p:spPr/>
        <p:txBody>
          <a:bodyPr/>
          <a:lstStyle/>
          <a:p>
            <a:endParaRPr lang="lv-LV"/>
          </a:p>
        </p:txBody>
      </p:sp>
      <p:sp>
        <p:nvSpPr>
          <p:cNvPr id="7" name="Slide Number Placeholder 6">
            <a:extLst>
              <a:ext uri="{FF2B5EF4-FFF2-40B4-BE49-F238E27FC236}">
                <a16:creationId xmlns="" xmlns:a16="http://schemas.microsoft.com/office/drawing/2014/main" id="{6C2AB296-4D2A-4445-8078-E8F2384E469D}"/>
              </a:ext>
            </a:extLst>
          </p:cNvPr>
          <p:cNvSpPr>
            <a:spLocks noGrp="1"/>
          </p:cNvSpPr>
          <p:nvPr>
            <p:ph type="sldNum" sz="quarter" idx="12"/>
          </p:nvPr>
        </p:nvSpPr>
        <p:spPr/>
        <p:txBody>
          <a:bodyPr/>
          <a:lstStyle/>
          <a:p>
            <a:fld id="{E9CF156D-EFA1-4495-9C64-065FF5815A88}" type="slidenum">
              <a:rPr lang="lv-LV" smtClean="0"/>
              <a:t>‹#›</a:t>
            </a:fld>
            <a:endParaRPr lang="lv-LV"/>
          </a:p>
        </p:txBody>
      </p:sp>
    </p:spTree>
    <p:extLst>
      <p:ext uri="{BB962C8B-B14F-4D97-AF65-F5344CB8AC3E}">
        <p14:creationId xmlns:p14="http://schemas.microsoft.com/office/powerpoint/2010/main" val="234082827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59894070-E5BD-4E74-8363-F143CE59E97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lv-LV"/>
          </a:p>
        </p:txBody>
      </p:sp>
      <p:sp>
        <p:nvSpPr>
          <p:cNvPr id="3" name="Picture Placeholder 2">
            <a:extLst>
              <a:ext uri="{FF2B5EF4-FFF2-40B4-BE49-F238E27FC236}">
                <a16:creationId xmlns="" xmlns:a16="http://schemas.microsoft.com/office/drawing/2014/main" id="{F11A23C5-4DA3-457A-AD3B-DD0746567AD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lv-LV"/>
          </a:p>
        </p:txBody>
      </p:sp>
      <p:sp>
        <p:nvSpPr>
          <p:cNvPr id="4" name="Text Placeholder 3">
            <a:extLst>
              <a:ext uri="{FF2B5EF4-FFF2-40B4-BE49-F238E27FC236}">
                <a16:creationId xmlns="" xmlns:a16="http://schemas.microsoft.com/office/drawing/2014/main" id="{8045C500-4584-4719-9F2B-336ADCC99D5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 xmlns:a16="http://schemas.microsoft.com/office/drawing/2014/main" id="{8FCBEB7F-07C0-487B-8E6C-842D2D82EBEE}"/>
              </a:ext>
            </a:extLst>
          </p:cNvPr>
          <p:cNvSpPr>
            <a:spLocks noGrp="1"/>
          </p:cNvSpPr>
          <p:nvPr>
            <p:ph type="dt" sz="half" idx="10"/>
          </p:nvPr>
        </p:nvSpPr>
        <p:spPr/>
        <p:txBody>
          <a:bodyPr/>
          <a:lstStyle/>
          <a:p>
            <a:fld id="{694D3EF5-5BCD-4D4B-9DAB-7374096E059F}" type="datetime1">
              <a:rPr lang="lv-LV" smtClean="0"/>
              <a:t>2021.06.02.</a:t>
            </a:fld>
            <a:endParaRPr lang="lv-LV"/>
          </a:p>
        </p:txBody>
      </p:sp>
      <p:sp>
        <p:nvSpPr>
          <p:cNvPr id="6" name="Footer Placeholder 5">
            <a:extLst>
              <a:ext uri="{FF2B5EF4-FFF2-40B4-BE49-F238E27FC236}">
                <a16:creationId xmlns="" xmlns:a16="http://schemas.microsoft.com/office/drawing/2014/main" id="{3BABCF4A-A738-4D32-8684-AB8ABC085596}"/>
              </a:ext>
            </a:extLst>
          </p:cNvPr>
          <p:cNvSpPr>
            <a:spLocks noGrp="1"/>
          </p:cNvSpPr>
          <p:nvPr>
            <p:ph type="ftr" sz="quarter" idx="11"/>
          </p:nvPr>
        </p:nvSpPr>
        <p:spPr/>
        <p:txBody>
          <a:bodyPr/>
          <a:lstStyle/>
          <a:p>
            <a:endParaRPr lang="lv-LV"/>
          </a:p>
        </p:txBody>
      </p:sp>
      <p:sp>
        <p:nvSpPr>
          <p:cNvPr id="7" name="Slide Number Placeholder 6">
            <a:extLst>
              <a:ext uri="{FF2B5EF4-FFF2-40B4-BE49-F238E27FC236}">
                <a16:creationId xmlns="" xmlns:a16="http://schemas.microsoft.com/office/drawing/2014/main" id="{3EBBF84F-5D26-4D77-86C4-8133B93F19AE}"/>
              </a:ext>
            </a:extLst>
          </p:cNvPr>
          <p:cNvSpPr>
            <a:spLocks noGrp="1"/>
          </p:cNvSpPr>
          <p:nvPr>
            <p:ph type="sldNum" sz="quarter" idx="12"/>
          </p:nvPr>
        </p:nvSpPr>
        <p:spPr/>
        <p:txBody>
          <a:bodyPr/>
          <a:lstStyle/>
          <a:p>
            <a:fld id="{E9CF156D-EFA1-4495-9C64-065FF5815A88}" type="slidenum">
              <a:rPr lang="lv-LV" smtClean="0"/>
              <a:t>‹#›</a:t>
            </a:fld>
            <a:endParaRPr lang="lv-LV"/>
          </a:p>
        </p:txBody>
      </p:sp>
    </p:spTree>
    <p:extLst>
      <p:ext uri="{BB962C8B-B14F-4D97-AF65-F5344CB8AC3E}">
        <p14:creationId xmlns:p14="http://schemas.microsoft.com/office/powerpoint/2010/main" val="202420022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 xmlns:a16="http://schemas.microsoft.com/office/drawing/2014/main" id="{2A60BE2B-C56B-4558-B2CF-A3C3431DE29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lv-LV"/>
          </a:p>
        </p:txBody>
      </p:sp>
      <p:sp>
        <p:nvSpPr>
          <p:cNvPr id="3" name="Text Placeholder 2">
            <a:extLst>
              <a:ext uri="{FF2B5EF4-FFF2-40B4-BE49-F238E27FC236}">
                <a16:creationId xmlns="" xmlns:a16="http://schemas.microsoft.com/office/drawing/2014/main" id="{6BCE1BB5-AC93-41C7-BD46-A6959578417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a:extLst>
              <a:ext uri="{FF2B5EF4-FFF2-40B4-BE49-F238E27FC236}">
                <a16:creationId xmlns="" xmlns:a16="http://schemas.microsoft.com/office/drawing/2014/main" id="{21336D4D-9196-4566-AF92-807DCB34FF0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60CF101-C5AD-4A64-85E2-48F97D812DB0}" type="datetime1">
              <a:rPr lang="lv-LV" smtClean="0"/>
              <a:t>2021.06.02.</a:t>
            </a:fld>
            <a:endParaRPr lang="lv-LV"/>
          </a:p>
        </p:txBody>
      </p:sp>
      <p:sp>
        <p:nvSpPr>
          <p:cNvPr id="5" name="Footer Placeholder 4">
            <a:extLst>
              <a:ext uri="{FF2B5EF4-FFF2-40B4-BE49-F238E27FC236}">
                <a16:creationId xmlns="" xmlns:a16="http://schemas.microsoft.com/office/drawing/2014/main" id="{0A63A911-5823-4590-8F0E-95F81B3FB52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lv-LV"/>
          </a:p>
        </p:txBody>
      </p:sp>
      <p:sp>
        <p:nvSpPr>
          <p:cNvPr id="6" name="Slide Number Placeholder 5">
            <a:extLst>
              <a:ext uri="{FF2B5EF4-FFF2-40B4-BE49-F238E27FC236}">
                <a16:creationId xmlns="" xmlns:a16="http://schemas.microsoft.com/office/drawing/2014/main" id="{CAF3BBAF-A693-427E-8B78-4496D223660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9CF156D-EFA1-4495-9C64-065FF5815A88}" type="slidenum">
              <a:rPr lang="lv-LV" smtClean="0"/>
              <a:t>‹#›</a:t>
            </a:fld>
            <a:endParaRPr lang="lv-LV"/>
          </a:p>
        </p:txBody>
      </p:sp>
    </p:spTree>
    <p:extLst>
      <p:ext uri="{BB962C8B-B14F-4D97-AF65-F5344CB8AC3E}">
        <p14:creationId xmlns:p14="http://schemas.microsoft.com/office/powerpoint/2010/main" val="202856723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1.xml"/><Relationship Id="rId5" Type="http://schemas.openxmlformats.org/officeDocument/2006/relationships/image" Target="../media/image4.jpe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5.jpeg"/><Relationship Id="rId1" Type="http://schemas.openxmlformats.org/officeDocument/2006/relationships/slideLayout" Target="../slideLayouts/slideLayout1.xml"/><Relationship Id="rId5" Type="http://schemas.openxmlformats.org/officeDocument/2006/relationships/image" Target="../media/image7.jpeg"/><Relationship Id="rId4" Type="http://schemas.openxmlformats.org/officeDocument/2006/relationships/image" Target="../media/image13.png"/></Relationships>
</file>

<file path=ppt/slides/_rels/slide1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7.jpeg"/><Relationship Id="rId4" Type="http://schemas.openxmlformats.org/officeDocument/2006/relationships/image" Target="../media/image14.jpeg"/></Relationships>
</file>

<file path=ppt/slides/_rels/slide1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5.jpeg"/><Relationship Id="rId1" Type="http://schemas.openxmlformats.org/officeDocument/2006/relationships/slideLayout" Target="../slideLayouts/slideLayout2.xml"/><Relationship Id="rId5" Type="http://schemas.openxmlformats.org/officeDocument/2006/relationships/image" Target="../media/image7.jpeg"/><Relationship Id="rId4" Type="http://schemas.openxmlformats.org/officeDocument/2006/relationships/image" Target="../media/image13.png"/></Relationships>
</file>

<file path=ppt/slides/_rels/slide1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7.jpeg"/></Relationships>
</file>

<file path=ppt/slides/_rels/slide1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7.jpeg"/></Relationships>
</file>

<file path=ppt/slides/_rels/slide1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5.jpe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6.jpeg"/></Relationships>
</file>

<file path=ppt/slides/_rels/slide20.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5.jpeg"/><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29.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7.jpeg"/></Relationships>
</file>

<file path=ppt/slides/_rels/slide30.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7.jpeg"/></Relationships>
</file>

<file path=ppt/slides/_rels/slide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7.jpeg"/><Relationship Id="rId4" Type="http://schemas.openxmlformats.org/officeDocument/2006/relationships/image" Target="../media/image8.jpeg"/></Relationships>
</file>

<file path=ppt/slides/_rels/slide7.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5.jpeg"/><Relationship Id="rId7" Type="http://schemas.openxmlformats.org/officeDocument/2006/relationships/diagramColors" Target="../diagrams/colors1.xm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 Id="rId9" Type="http://schemas.openxmlformats.org/officeDocument/2006/relationships/image" Target="../media/image7.jpeg"/></Relationships>
</file>

<file path=ppt/slides/_rels/slide8.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8" Type="http://schemas.openxmlformats.org/officeDocument/2006/relationships/image" Target="../media/image7.jpeg"/><Relationship Id="rId3" Type="http://schemas.openxmlformats.org/officeDocument/2006/relationships/hyperlink" Target="http://www.google.lv/url?sa=i&amp;rct=j&amp;q=&amp;esrc=s&amp;source=images&amp;cd=&amp;cad=rja&amp;uact=8&amp;ved=0ahUKEwiVi5GCyq3MAhWIXiwKHXq7DjMQjRwIBw&amp;url=http://www.lvportals.lv/visi/viedokli/262637-4maija-brivibas-un-neatkaribas-sajusma-kur-ta-pazaudeta/&amp;psig=AFQjCNHg_e9MvkC-f8C_DEWCZznyqhQqNQ&amp;ust=1461803877123967" TargetMode="External"/><Relationship Id="rId7" Type="http://schemas.openxmlformats.org/officeDocument/2006/relationships/image" Target="../media/image11.png"/><Relationship Id="rId2" Type="http://schemas.openxmlformats.org/officeDocument/2006/relationships/image" Target="../media/image5.jpeg"/><Relationship Id="rId1" Type="http://schemas.openxmlformats.org/officeDocument/2006/relationships/slideLayout" Target="../slideLayouts/slideLayout2.xml"/><Relationship Id="rId6" Type="http://schemas.openxmlformats.org/officeDocument/2006/relationships/image" Target="../media/image10.jpeg"/><Relationship Id="rId5" Type="http://schemas.openxmlformats.org/officeDocument/2006/relationships/hyperlink" Target="http://www.google.lv/url?sa=i&amp;rct=j&amp;q=&amp;esrc=s&amp;source=images&amp;cd=&amp;cad=rja&amp;uact=8&amp;ved=0ahUKEwjBpZ_7zK3MAhUCVSwKHREtBgoQjRwIBw&amp;url=http://www.tvnet.lv/zinas/latvija/463368-tiesa_atjauno_buvatlauju_ministru_kabineta_kapnu_rekonstrukcijai&amp;psig=AFQjCNHIYAgmXCqwKa8jT1pub9sB3qBwLw&amp;ust=1461804687603711" TargetMode="External"/><Relationship Id="rId4" Type="http://schemas.openxmlformats.org/officeDocument/2006/relationships/image" Target="../media/image9.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 xmlns:a16="http://schemas.microsoft.com/office/drawing/2014/main" id="{9BC2479B-42AF-4572-BC54-552F4D5131F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1243175"/>
          </a:xfrm>
          <a:prstGeom prst="rect">
            <a:avLst/>
          </a:prstGeom>
        </p:spPr>
      </p:pic>
      <p:sp>
        <p:nvSpPr>
          <p:cNvPr id="5" name="Rectangle 4">
            <a:extLst>
              <a:ext uri="{FF2B5EF4-FFF2-40B4-BE49-F238E27FC236}">
                <a16:creationId xmlns="" xmlns:a16="http://schemas.microsoft.com/office/drawing/2014/main" id="{2F244041-40B3-4824-AE3C-2341C19C3F5C}"/>
              </a:ext>
            </a:extLst>
          </p:cNvPr>
          <p:cNvSpPr/>
          <p:nvPr/>
        </p:nvSpPr>
        <p:spPr>
          <a:xfrm>
            <a:off x="11080880" y="6380490"/>
            <a:ext cx="314130" cy="34098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8" name="TextBox 7">
            <a:extLst>
              <a:ext uri="{FF2B5EF4-FFF2-40B4-BE49-F238E27FC236}">
                <a16:creationId xmlns="" xmlns:a16="http://schemas.microsoft.com/office/drawing/2014/main" id="{3DD55671-9D00-4B40-AD38-CFFF4D1C1306}"/>
              </a:ext>
            </a:extLst>
          </p:cNvPr>
          <p:cNvSpPr txBox="1"/>
          <p:nvPr/>
        </p:nvSpPr>
        <p:spPr>
          <a:xfrm>
            <a:off x="910129" y="1099493"/>
            <a:ext cx="10841146" cy="5324535"/>
          </a:xfrm>
          <a:prstGeom prst="rect">
            <a:avLst/>
          </a:prstGeom>
          <a:noFill/>
        </p:spPr>
        <p:txBody>
          <a:bodyPr wrap="square">
            <a:spAutoFit/>
          </a:bodyPr>
          <a:lstStyle/>
          <a:p>
            <a:pPr algn="ctr"/>
            <a:endParaRPr lang="lv-LV" sz="4400" b="1" dirty="0">
              <a:solidFill>
                <a:schemeClr val="accent1">
                  <a:lumMod val="75000"/>
                </a:schemeClr>
              </a:solidFill>
              <a:effectLst>
                <a:outerShdw blurRad="38100" dist="38100" dir="2700000" algn="tl">
                  <a:srgbClr val="000000">
                    <a:alpha val="43137"/>
                  </a:srgbClr>
                </a:outerShdw>
              </a:effectLst>
            </a:endParaRPr>
          </a:p>
          <a:p>
            <a:r>
              <a:rPr lang="lv-LV" sz="3200" dirty="0" smtClean="0"/>
              <a:t>										</a:t>
            </a:r>
            <a:r>
              <a:rPr lang="lv-LV" sz="1200" dirty="0" smtClean="0"/>
              <a:t>Projekts </a:t>
            </a:r>
            <a:r>
              <a:rPr lang="lv-LV" sz="1200" dirty="0"/>
              <a:t>2019/101867  </a:t>
            </a:r>
            <a:endParaRPr lang="lv-LV" sz="1200" dirty="0" smtClean="0"/>
          </a:p>
          <a:p>
            <a:endParaRPr lang="lv-LV" sz="3200" dirty="0"/>
          </a:p>
          <a:p>
            <a:endParaRPr lang="lv-LV" sz="3200" dirty="0" smtClean="0"/>
          </a:p>
          <a:p>
            <a:endParaRPr lang="lv-LV" sz="3200" dirty="0" smtClean="0"/>
          </a:p>
          <a:p>
            <a:pPr algn="ctr"/>
            <a:r>
              <a:rPr lang="lv-LV" sz="3200" dirty="0" smtClean="0"/>
              <a:t>“</a:t>
            </a:r>
            <a:r>
              <a:rPr lang="lv-LV" sz="3200" dirty="0"/>
              <a:t>Sociālā dialoga uzlabošana izglītībā – </a:t>
            </a:r>
            <a:endParaRPr lang="lv-LV" sz="3200" dirty="0" smtClean="0"/>
          </a:p>
          <a:p>
            <a:pPr algn="ctr"/>
            <a:r>
              <a:rPr lang="lv-LV" sz="3200" dirty="0" smtClean="0"/>
              <a:t>Norvēģijas </a:t>
            </a:r>
            <a:r>
              <a:rPr lang="lv-LV" sz="3200" dirty="0"/>
              <a:t>un Latvijas pieredze”</a:t>
            </a:r>
          </a:p>
          <a:p>
            <a:pPr algn="ctr"/>
            <a:endParaRPr lang="lv-LV" sz="2400" dirty="0" smtClean="0"/>
          </a:p>
          <a:p>
            <a:pPr algn="ctr"/>
            <a:r>
              <a:rPr lang="lv-LV" sz="2400" dirty="0" smtClean="0"/>
              <a:t>Sociālā </a:t>
            </a:r>
            <a:r>
              <a:rPr lang="lv-LV" sz="2400" dirty="0"/>
              <a:t>dialoga forums </a:t>
            </a:r>
            <a:r>
              <a:rPr lang="lv-LV" sz="2400" dirty="0" smtClean="0"/>
              <a:t>Vidzemes </a:t>
            </a:r>
            <a:r>
              <a:rPr lang="lv-LV" sz="2400" dirty="0"/>
              <a:t>reģions</a:t>
            </a:r>
          </a:p>
          <a:p>
            <a:pPr algn="ctr"/>
            <a:endParaRPr lang="lv-LV" sz="3200" b="1" dirty="0">
              <a:solidFill>
                <a:schemeClr val="accent1">
                  <a:lumMod val="75000"/>
                </a:schemeClr>
              </a:solidFill>
              <a:effectLst>
                <a:outerShdw blurRad="38100" dist="38100" dir="2700000" algn="tl">
                  <a:srgbClr val="000000">
                    <a:alpha val="43137"/>
                  </a:srgbClr>
                </a:outerShdw>
              </a:effectLst>
            </a:endParaRPr>
          </a:p>
          <a:p>
            <a:pPr algn="ctr"/>
            <a:r>
              <a:rPr lang="lv-LV" sz="2400" dirty="0"/>
              <a:t>2021.gada </a:t>
            </a:r>
            <a:r>
              <a:rPr lang="lv-LV" sz="2400" dirty="0" smtClean="0"/>
              <a:t>12.maijs</a:t>
            </a:r>
            <a:endParaRPr lang="lv-LV" sz="2400" dirty="0"/>
          </a:p>
        </p:txBody>
      </p:sp>
      <p:pic>
        <p:nvPicPr>
          <p:cNvPr id="7" name="Attēls 6" descr="C:\Users\MISTE\AppData\Local\Microsoft\Windows\INetCacheContent.Word\eea-and-norway_grants-3x-svart.gif"/>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322174" y="882004"/>
            <a:ext cx="2416158" cy="1195705"/>
          </a:xfrm>
          <a:prstGeom prst="rect">
            <a:avLst/>
          </a:prstGeom>
          <a:noFill/>
          <a:ln>
            <a:noFill/>
          </a:ln>
        </p:spPr>
      </p:pic>
      <p:pic>
        <p:nvPicPr>
          <p:cNvPr id="9" name="Attēls 8"/>
          <p:cNvPicPr/>
          <p:nvPr/>
        </p:nvPicPr>
        <p:blipFill>
          <a:blip r:embed="rId4">
            <a:extLst>
              <a:ext uri="{28A0092B-C50C-407E-A947-70E740481C1C}">
                <a14:useLocalDpi xmlns:a14="http://schemas.microsoft.com/office/drawing/2010/main" val="0"/>
              </a:ext>
            </a:extLst>
          </a:blip>
          <a:srcRect/>
          <a:stretch>
            <a:fillRect/>
          </a:stretch>
        </p:blipFill>
        <p:spPr bwMode="auto">
          <a:xfrm>
            <a:off x="7602753" y="1294376"/>
            <a:ext cx="1998448" cy="823227"/>
          </a:xfrm>
          <a:prstGeom prst="rect">
            <a:avLst/>
          </a:prstGeom>
          <a:noFill/>
          <a:ln>
            <a:noFill/>
          </a:ln>
        </p:spPr>
      </p:pic>
      <p:pic>
        <p:nvPicPr>
          <p:cNvPr id="10" name="Attēls 9" descr="lizda"/>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981334" y="988483"/>
            <a:ext cx="1654243" cy="1570021"/>
          </a:xfrm>
          <a:prstGeom prst="rect">
            <a:avLst/>
          </a:prstGeom>
          <a:noFill/>
          <a:ln>
            <a:noFill/>
          </a:ln>
        </p:spPr>
      </p:pic>
    </p:spTree>
    <p:extLst>
      <p:ext uri="{BB962C8B-B14F-4D97-AF65-F5344CB8AC3E}">
        <p14:creationId xmlns:p14="http://schemas.microsoft.com/office/powerpoint/2010/main" val="75700277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7AB945F9-0E71-42A2-A789-934432B70FB0}"/>
              </a:ext>
            </a:extLst>
          </p:cNvPr>
          <p:cNvSpPr>
            <a:spLocks noGrp="1"/>
          </p:cNvSpPr>
          <p:nvPr>
            <p:ph type="ctrTitle"/>
          </p:nvPr>
        </p:nvSpPr>
        <p:spPr>
          <a:xfrm>
            <a:off x="1666240" y="314959"/>
            <a:ext cx="9144000" cy="817563"/>
          </a:xfrm>
        </p:spPr>
        <p:txBody>
          <a:bodyPr>
            <a:normAutofit/>
          </a:bodyPr>
          <a:lstStyle/>
          <a:p>
            <a:r>
              <a:rPr lang="lv-LV" sz="3600" dirty="0">
                <a:latin typeface="+mn-lt"/>
              </a:rPr>
              <a:t>Sociālā dialoga formas</a:t>
            </a:r>
          </a:p>
        </p:txBody>
      </p:sp>
      <p:sp>
        <p:nvSpPr>
          <p:cNvPr id="3" name="Subtitle 2">
            <a:extLst>
              <a:ext uri="{FF2B5EF4-FFF2-40B4-BE49-F238E27FC236}">
                <a16:creationId xmlns="" xmlns:a16="http://schemas.microsoft.com/office/drawing/2014/main" id="{4FC3F4A4-B438-405B-827D-71811A23C8F1}"/>
              </a:ext>
            </a:extLst>
          </p:cNvPr>
          <p:cNvSpPr>
            <a:spLocks noGrp="1"/>
          </p:cNvSpPr>
          <p:nvPr>
            <p:ph type="subTitle" idx="1"/>
          </p:nvPr>
        </p:nvSpPr>
        <p:spPr>
          <a:xfrm>
            <a:off x="7233920" y="2654964"/>
            <a:ext cx="3068320" cy="1655762"/>
          </a:xfrm>
        </p:spPr>
        <p:txBody>
          <a:bodyPr/>
          <a:lstStyle/>
          <a:p>
            <a:r>
              <a:rPr lang="lv-LV" b="1" dirty="0"/>
              <a:t>Trīspusējais</a:t>
            </a:r>
            <a:r>
              <a:rPr lang="lv-LV" dirty="0"/>
              <a:t>, kas iesaista arī valsts institūcijas</a:t>
            </a:r>
          </a:p>
        </p:txBody>
      </p:sp>
      <p:sp>
        <p:nvSpPr>
          <p:cNvPr id="4" name="Slide Number Placeholder 3">
            <a:extLst>
              <a:ext uri="{FF2B5EF4-FFF2-40B4-BE49-F238E27FC236}">
                <a16:creationId xmlns="" xmlns:a16="http://schemas.microsoft.com/office/drawing/2014/main" id="{CC6203AF-88FC-485A-9F0C-240085B5E696}"/>
              </a:ext>
            </a:extLst>
          </p:cNvPr>
          <p:cNvSpPr>
            <a:spLocks noGrp="1"/>
          </p:cNvSpPr>
          <p:nvPr>
            <p:ph type="sldNum" sz="quarter" idx="12"/>
          </p:nvPr>
        </p:nvSpPr>
        <p:spPr/>
        <p:txBody>
          <a:bodyPr/>
          <a:lstStyle/>
          <a:p>
            <a:fld id="{E9CF156D-EFA1-4495-9C64-065FF5815A88}" type="slidenum">
              <a:rPr lang="lv-LV" smtClean="0"/>
              <a:t>10</a:t>
            </a:fld>
            <a:endParaRPr lang="lv-LV"/>
          </a:p>
        </p:txBody>
      </p:sp>
      <p:sp>
        <p:nvSpPr>
          <p:cNvPr id="6" name="Arrow: Down 5">
            <a:extLst>
              <a:ext uri="{FF2B5EF4-FFF2-40B4-BE49-F238E27FC236}">
                <a16:creationId xmlns="" xmlns:a16="http://schemas.microsoft.com/office/drawing/2014/main" id="{2761E4EB-E324-4B31-8A85-D4ACE4B01CB4}"/>
              </a:ext>
            </a:extLst>
          </p:cNvPr>
          <p:cNvSpPr/>
          <p:nvPr/>
        </p:nvSpPr>
        <p:spPr>
          <a:xfrm rot="2805021">
            <a:off x="4165599" y="1037200"/>
            <a:ext cx="701040" cy="1655762"/>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7" name="Arrow: Down 6">
            <a:extLst>
              <a:ext uri="{FF2B5EF4-FFF2-40B4-BE49-F238E27FC236}">
                <a16:creationId xmlns="" xmlns:a16="http://schemas.microsoft.com/office/drawing/2014/main" id="{4F5DC641-1A4F-4DF5-90C5-EE88C2CD6484}"/>
              </a:ext>
            </a:extLst>
          </p:cNvPr>
          <p:cNvSpPr/>
          <p:nvPr/>
        </p:nvSpPr>
        <p:spPr>
          <a:xfrm rot="19015816">
            <a:off x="7152432" y="1015604"/>
            <a:ext cx="701040" cy="1655762"/>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8" name="Subtitle 2">
            <a:extLst>
              <a:ext uri="{FF2B5EF4-FFF2-40B4-BE49-F238E27FC236}">
                <a16:creationId xmlns="" xmlns:a16="http://schemas.microsoft.com/office/drawing/2014/main" id="{042E1403-16AE-40FA-8D70-DE189109D92D}"/>
              </a:ext>
            </a:extLst>
          </p:cNvPr>
          <p:cNvSpPr txBox="1">
            <a:spLocks/>
          </p:cNvSpPr>
          <p:nvPr/>
        </p:nvSpPr>
        <p:spPr>
          <a:xfrm>
            <a:off x="2638330" y="2622389"/>
            <a:ext cx="3068320" cy="1655762"/>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lv-LV" b="1" dirty="0"/>
              <a:t>Divpusējais</a:t>
            </a:r>
            <a:r>
              <a:rPr lang="lv-LV" dirty="0"/>
              <a:t> starp darba devēju un darba ņēmēju organizācijām</a:t>
            </a:r>
          </a:p>
        </p:txBody>
      </p:sp>
      <p:pic>
        <p:nvPicPr>
          <p:cNvPr id="9" name="Picture 8">
            <a:extLst>
              <a:ext uri="{FF2B5EF4-FFF2-40B4-BE49-F238E27FC236}">
                <a16:creationId xmlns="" xmlns:a16="http://schemas.microsoft.com/office/drawing/2014/main" id="{B2A64A2B-919D-42AD-8D11-32B9C3B651DA}"/>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5400000">
            <a:off x="-2967138" y="2967133"/>
            <a:ext cx="6858003" cy="923733"/>
          </a:xfrm>
          <a:prstGeom prst="rect">
            <a:avLst/>
          </a:prstGeom>
        </p:spPr>
      </p:pic>
      <p:sp>
        <p:nvSpPr>
          <p:cNvPr id="11" name="TextBox 10">
            <a:extLst>
              <a:ext uri="{FF2B5EF4-FFF2-40B4-BE49-F238E27FC236}">
                <a16:creationId xmlns="" xmlns:a16="http://schemas.microsoft.com/office/drawing/2014/main" id="{429EFA5A-391B-4809-A343-2FFA6266BD6C}"/>
              </a:ext>
            </a:extLst>
          </p:cNvPr>
          <p:cNvSpPr txBox="1"/>
          <p:nvPr/>
        </p:nvSpPr>
        <p:spPr>
          <a:xfrm>
            <a:off x="980440" y="4729825"/>
            <a:ext cx="11038840" cy="1200329"/>
          </a:xfrm>
          <a:prstGeom prst="rect">
            <a:avLst/>
          </a:prstGeom>
          <a:noFill/>
        </p:spPr>
        <p:txBody>
          <a:bodyPr wrap="square">
            <a:spAutoFit/>
          </a:bodyPr>
          <a:lstStyle/>
          <a:p>
            <a:pPr marL="0" indent="0" algn="ctr">
              <a:buNone/>
            </a:pPr>
            <a:endParaRPr lang="lv-LV" sz="2400" dirty="0">
              <a:latin typeface="+mn-lt"/>
            </a:endParaRPr>
          </a:p>
          <a:p>
            <a:pPr marL="0" indent="0" algn="ctr">
              <a:buNone/>
            </a:pPr>
            <a:r>
              <a:rPr lang="lv-LV" sz="2400" b="1" dirty="0"/>
              <a:t>Nozares sociālais dialogs </a:t>
            </a:r>
            <a:r>
              <a:rPr lang="lv-LV" sz="2400" dirty="0"/>
              <a:t>aptver noteiktu darbības jomu: izglītības, veselības, kultūras, </a:t>
            </a:r>
            <a:r>
              <a:rPr lang="lv-LV" sz="2400" dirty="0" err="1"/>
              <a:t>iekšlietu</a:t>
            </a:r>
            <a:r>
              <a:rPr lang="lv-LV" sz="2400" dirty="0"/>
              <a:t>, enerģētikas, pārtikas rūpniecības, transporta nozare u.c.</a:t>
            </a:r>
            <a:endParaRPr lang="lv-LV" sz="2400" dirty="0">
              <a:latin typeface="+mn-lt"/>
            </a:endParaRPr>
          </a:p>
        </p:txBody>
      </p:sp>
      <p:pic>
        <p:nvPicPr>
          <p:cNvPr id="22530" name="Picture 2" descr="Ministru kabinets">
            <a:extLst>
              <a:ext uri="{FF2B5EF4-FFF2-40B4-BE49-F238E27FC236}">
                <a16:creationId xmlns="" xmlns:a16="http://schemas.microsoft.com/office/drawing/2014/main" id="{48ECFE71-D4A8-417C-8C58-74B6ABDD435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850518" y="772895"/>
            <a:ext cx="1350484" cy="1319791"/>
          </a:xfrm>
          <a:prstGeom prst="rect">
            <a:avLst/>
          </a:prstGeom>
          <a:noFill/>
          <a:extLst>
            <a:ext uri="{909E8E84-426E-40DD-AFC4-6F175D3DCCD1}">
              <a14:hiddenFill xmlns:a14="http://schemas.microsoft.com/office/drawing/2010/main">
                <a:solidFill>
                  <a:srgbClr val="FFFFFF"/>
                </a:solidFill>
              </a14:hiddenFill>
            </a:ext>
          </a:extLst>
        </p:spPr>
      </p:pic>
      <p:pic>
        <p:nvPicPr>
          <p:cNvPr id="22534" name="Picture 6">
            <a:extLst>
              <a:ext uri="{FF2B5EF4-FFF2-40B4-BE49-F238E27FC236}">
                <a16:creationId xmlns="" xmlns:a16="http://schemas.microsoft.com/office/drawing/2014/main" id="{72FA79BB-C03B-4B6D-B43F-356F3CAB4E4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870838" y="3675725"/>
            <a:ext cx="1684675" cy="817563"/>
          </a:xfrm>
          <a:prstGeom prst="rect">
            <a:avLst/>
          </a:prstGeom>
          <a:noFill/>
          <a:extLst>
            <a:ext uri="{909E8E84-426E-40DD-AFC4-6F175D3DCCD1}">
              <a14:hiddenFill xmlns:a14="http://schemas.microsoft.com/office/drawing/2010/main">
                <a:solidFill>
                  <a:srgbClr val="FFFFFF"/>
                </a:solidFill>
              </a14:hiddenFill>
            </a:ext>
          </a:extLst>
        </p:spPr>
      </p:pic>
      <p:pic>
        <p:nvPicPr>
          <p:cNvPr id="22536" name="Picture 8" descr="Attēlu rezultāti vaicājumam “LBAS logo”">
            <a:extLst>
              <a:ext uri="{FF2B5EF4-FFF2-40B4-BE49-F238E27FC236}">
                <a16:creationId xmlns="" xmlns:a16="http://schemas.microsoft.com/office/drawing/2014/main" id="{12AA1EF6-A0C8-483F-BD99-4303FA0FF62C}"/>
              </a:ext>
            </a:extLst>
          </p:cNvPr>
          <p:cNvPicPr>
            <a:picLocks noChangeAspect="1" noChangeArrowheads="1"/>
          </p:cNvPicPr>
          <p:nvPr/>
        </p:nvPicPr>
        <p:blipFill>
          <a:blip cstate="print">
            <a:extLst>
              <a:ext uri="{28A0092B-C50C-407E-A947-70E740481C1C}">
                <a14:useLocalDpi xmlns:a14="http://schemas.microsoft.com/office/drawing/2010/main" val="0"/>
              </a:ext>
            </a:extLst>
          </a:blip>
          <a:srcRect/>
          <a:stretch>
            <a:fillRect/>
          </a:stretch>
        </p:blipFill>
        <p:spPr bwMode="auto">
          <a:xfrm>
            <a:off x="10092194" y="2259184"/>
            <a:ext cx="1310640" cy="1310640"/>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6">
            <a:extLst>
              <a:ext uri="{FF2B5EF4-FFF2-40B4-BE49-F238E27FC236}">
                <a16:creationId xmlns="" xmlns:a16="http://schemas.microsoft.com/office/drawing/2014/main" id="{BC2A4F33-9221-48FC-A133-5085DAADFB0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11060" y="3074063"/>
            <a:ext cx="1684675" cy="817563"/>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8" descr="Attēlu rezultāti vaicājumam “LBAS logo”">
            <a:extLst>
              <a:ext uri="{FF2B5EF4-FFF2-40B4-BE49-F238E27FC236}">
                <a16:creationId xmlns="" xmlns:a16="http://schemas.microsoft.com/office/drawing/2014/main" id="{84EAD8DD-C3AD-498E-B797-FD0E91040584}"/>
              </a:ext>
            </a:extLst>
          </p:cNvPr>
          <p:cNvPicPr>
            <a:picLocks noChangeAspect="1" noChangeArrowheads="1"/>
          </p:cNvPicPr>
          <p:nvPr/>
        </p:nvPicPr>
        <p:blipFill>
          <a:blip cstate="print">
            <a:extLst>
              <a:ext uri="{28A0092B-C50C-407E-A947-70E740481C1C}">
                <a14:useLocalDpi xmlns:a14="http://schemas.microsoft.com/office/drawing/2010/main" val="0"/>
              </a:ext>
            </a:extLst>
          </a:blip>
          <a:srcRect/>
          <a:stretch>
            <a:fillRect/>
          </a:stretch>
        </p:blipFill>
        <p:spPr bwMode="auto">
          <a:xfrm>
            <a:off x="1243300" y="1603864"/>
            <a:ext cx="1310640" cy="1310640"/>
          </a:xfrm>
          <a:prstGeom prst="rect">
            <a:avLst/>
          </a:prstGeom>
          <a:noFill/>
          <a:extLst>
            <a:ext uri="{909E8E84-426E-40DD-AFC4-6F175D3DCCD1}">
              <a14:hiddenFill xmlns:a14="http://schemas.microsoft.com/office/drawing/2010/main">
                <a:solidFill>
                  <a:srgbClr val="FFFFFF"/>
                </a:solidFill>
              </a14:hiddenFill>
            </a:ext>
          </a:extLst>
        </p:spPr>
      </p:pic>
      <p:pic>
        <p:nvPicPr>
          <p:cNvPr id="15" name="Attēls 14" descr="lizda"/>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 y="0"/>
            <a:ext cx="901114" cy="920580"/>
          </a:xfrm>
          <a:prstGeom prst="rect">
            <a:avLst/>
          </a:prstGeom>
          <a:noFill/>
          <a:ln>
            <a:noFill/>
          </a:ln>
        </p:spPr>
      </p:pic>
    </p:spTree>
    <p:extLst>
      <p:ext uri="{BB962C8B-B14F-4D97-AF65-F5344CB8AC3E}">
        <p14:creationId xmlns:p14="http://schemas.microsoft.com/office/powerpoint/2010/main" val="119051728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7"/>
          <p:cNvSpPr>
            <a:spLocks noGrp="1"/>
          </p:cNvSpPr>
          <p:nvPr>
            <p:ph type="sldNum" sz="quarter" idx="12"/>
          </p:nvPr>
        </p:nvSpPr>
        <p:spPr/>
        <p:txBody>
          <a:bodyPr/>
          <a:lstStyle/>
          <a:p>
            <a:fld id="{B747A504-C458-4A57-A96B-6AB5B499BBC1}" type="slidenum">
              <a:rPr lang="lv-LV" smtClean="0"/>
              <a:t>11</a:t>
            </a:fld>
            <a:endParaRPr lang="lv-LV"/>
          </a:p>
        </p:txBody>
      </p:sp>
      <p:sp>
        <p:nvSpPr>
          <p:cNvPr id="3" name="TextBox 2"/>
          <p:cNvSpPr txBox="1"/>
          <p:nvPr/>
        </p:nvSpPr>
        <p:spPr>
          <a:xfrm>
            <a:off x="923731" y="389375"/>
            <a:ext cx="10529665" cy="4893647"/>
          </a:xfrm>
          <a:prstGeom prst="rect">
            <a:avLst/>
          </a:prstGeom>
          <a:noFill/>
        </p:spPr>
        <p:txBody>
          <a:bodyPr wrap="square" rtlCol="0">
            <a:spAutoFit/>
          </a:bodyPr>
          <a:lstStyle/>
          <a:p>
            <a:pPr algn="just"/>
            <a:r>
              <a:rPr lang="lv-LV" sz="2400" b="1" i="0" dirty="0">
                <a:solidFill>
                  <a:srgbClr val="363636"/>
                </a:solidFill>
                <a:effectLst/>
                <a:latin typeface="Verdana" panose="020B0604030504040204" pitchFamily="34" charset="0"/>
              </a:rPr>
              <a:t>Divpusējais sociālais dialogs </a:t>
            </a:r>
            <a:r>
              <a:rPr lang="lv-LV" sz="2400" b="0" i="0" dirty="0">
                <a:solidFill>
                  <a:srgbClr val="363636"/>
                </a:solidFill>
                <a:effectLst/>
                <a:latin typeface="Verdana" panose="020B0604030504040204" pitchFamily="34" charset="0"/>
              </a:rPr>
              <a:t>ir sarunu process, kurā līdzvērtīgi piedalās sociālie partneri – darba devēji un darba ņēmēji.</a:t>
            </a:r>
          </a:p>
          <a:p>
            <a:pPr algn="just"/>
            <a:endParaRPr lang="lv-LV" sz="2400" dirty="0">
              <a:solidFill>
                <a:srgbClr val="363636"/>
              </a:solidFill>
              <a:latin typeface="Verdana" panose="020B0604030504040204" pitchFamily="34" charset="0"/>
            </a:endParaRPr>
          </a:p>
          <a:p>
            <a:pPr algn="just"/>
            <a:endParaRPr lang="lv-LV" sz="2400" b="0" i="0" dirty="0">
              <a:solidFill>
                <a:srgbClr val="363636"/>
              </a:solidFill>
              <a:effectLst/>
              <a:latin typeface="Verdana" panose="020B0604030504040204" pitchFamily="34" charset="0"/>
            </a:endParaRPr>
          </a:p>
          <a:p>
            <a:pPr algn="just"/>
            <a:endParaRPr lang="lv-LV" sz="2400" dirty="0">
              <a:solidFill>
                <a:srgbClr val="363636"/>
              </a:solidFill>
              <a:latin typeface="Verdana" panose="020B0604030504040204" pitchFamily="34" charset="0"/>
              <a:ea typeface="Calibri" panose="020F0502020204030204" pitchFamily="34" charset="0"/>
            </a:endParaRPr>
          </a:p>
          <a:p>
            <a:pPr algn="just"/>
            <a:endParaRPr lang="lv-LV" sz="2400" dirty="0">
              <a:solidFill>
                <a:srgbClr val="363636"/>
              </a:solidFill>
              <a:latin typeface="Verdana" panose="020B0604030504040204" pitchFamily="34" charset="0"/>
              <a:ea typeface="Calibri" panose="020F0502020204030204" pitchFamily="34" charset="0"/>
            </a:endParaRPr>
          </a:p>
          <a:p>
            <a:pPr algn="just"/>
            <a:endParaRPr lang="lv-LV" sz="2400" dirty="0">
              <a:solidFill>
                <a:srgbClr val="363636"/>
              </a:solidFill>
              <a:latin typeface="Verdana" panose="020B0604030504040204" pitchFamily="34" charset="0"/>
              <a:ea typeface="Calibri" panose="020F0502020204030204" pitchFamily="34" charset="0"/>
            </a:endParaRPr>
          </a:p>
          <a:p>
            <a:pPr algn="just"/>
            <a:endParaRPr lang="lv-LV" sz="2400" dirty="0">
              <a:solidFill>
                <a:srgbClr val="363636"/>
              </a:solidFill>
              <a:latin typeface="Verdana" panose="020B0604030504040204" pitchFamily="34" charset="0"/>
              <a:ea typeface="Calibri" panose="020F0502020204030204" pitchFamily="34" charset="0"/>
            </a:endParaRPr>
          </a:p>
          <a:p>
            <a:pPr algn="just"/>
            <a:endParaRPr lang="lv-LV" sz="2400" dirty="0">
              <a:solidFill>
                <a:srgbClr val="363636"/>
              </a:solidFill>
              <a:latin typeface="Verdana" panose="020B0604030504040204" pitchFamily="34" charset="0"/>
              <a:ea typeface="Calibri" panose="020F0502020204030204" pitchFamily="34" charset="0"/>
            </a:endParaRPr>
          </a:p>
          <a:p>
            <a:pPr algn="just"/>
            <a:r>
              <a:rPr lang="lv-LV" sz="2400" b="1" i="0" dirty="0">
                <a:solidFill>
                  <a:srgbClr val="363636"/>
                </a:solidFill>
                <a:effectLst/>
                <a:latin typeface="Verdana" panose="020B0604030504040204" pitchFamily="34" charset="0"/>
              </a:rPr>
              <a:t>Trīspusējais sociālais dialogs </a:t>
            </a:r>
            <a:r>
              <a:rPr lang="lv-LV" sz="2400" b="0" i="0" dirty="0">
                <a:solidFill>
                  <a:srgbClr val="363636"/>
                </a:solidFill>
                <a:effectLst/>
                <a:latin typeface="Verdana" panose="020B0604030504040204" pitchFamily="34" charset="0"/>
              </a:rPr>
              <a:t>ietver arī sarunu partneri – valsts institūcijas.</a:t>
            </a:r>
          </a:p>
          <a:p>
            <a:pPr algn="just"/>
            <a:endParaRPr lang="lv-LV" sz="2400" dirty="0">
              <a:solidFill>
                <a:srgbClr val="363636"/>
              </a:solidFill>
              <a:latin typeface="Verdana" panose="020B0604030504040204" pitchFamily="34" charset="0"/>
            </a:endParaRPr>
          </a:p>
          <a:p>
            <a:pPr algn="just"/>
            <a:endParaRPr lang="lv-LV" sz="2400" b="0" i="0" dirty="0">
              <a:solidFill>
                <a:srgbClr val="363636"/>
              </a:solidFill>
              <a:effectLst/>
              <a:latin typeface="Verdana" panose="020B0604030504040204" pitchFamily="34" charset="0"/>
            </a:endParaRPr>
          </a:p>
        </p:txBody>
      </p:sp>
      <p:pic>
        <p:nvPicPr>
          <p:cNvPr id="6" name="Picture 5">
            <a:extLst>
              <a:ext uri="{FF2B5EF4-FFF2-40B4-BE49-F238E27FC236}">
                <a16:creationId xmlns="" xmlns:a16="http://schemas.microsoft.com/office/drawing/2014/main" id="{335A1348-8714-4CC7-B41F-E93AAFF5300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5400000">
            <a:off x="-2967138" y="2967133"/>
            <a:ext cx="6858003" cy="923733"/>
          </a:xfrm>
          <a:prstGeom prst="rect">
            <a:avLst/>
          </a:prstGeom>
        </p:spPr>
      </p:pic>
      <p:grpSp>
        <p:nvGrpSpPr>
          <p:cNvPr id="2" name="Group 1">
            <a:extLst>
              <a:ext uri="{FF2B5EF4-FFF2-40B4-BE49-F238E27FC236}">
                <a16:creationId xmlns="" xmlns:a16="http://schemas.microsoft.com/office/drawing/2014/main" id="{E95713CE-6B04-4BC1-8924-00AEE6340137}"/>
              </a:ext>
            </a:extLst>
          </p:cNvPr>
          <p:cNvGrpSpPr/>
          <p:nvPr/>
        </p:nvGrpSpPr>
        <p:grpSpPr>
          <a:xfrm>
            <a:off x="1447681" y="1545428"/>
            <a:ext cx="8271069" cy="588171"/>
            <a:chOff x="1447681" y="1545428"/>
            <a:chExt cx="8271069" cy="588171"/>
          </a:xfrm>
        </p:grpSpPr>
        <p:sp>
          <p:nvSpPr>
            <p:cNvPr id="5" name="Subtitle 2">
              <a:extLst>
                <a:ext uri="{FF2B5EF4-FFF2-40B4-BE49-F238E27FC236}">
                  <a16:creationId xmlns="" xmlns:a16="http://schemas.microsoft.com/office/drawing/2014/main" id="{556BBBFD-B203-44B4-8091-9336DCCBD01E}"/>
                </a:ext>
              </a:extLst>
            </p:cNvPr>
            <p:cNvSpPr txBox="1">
              <a:spLocks/>
            </p:cNvSpPr>
            <p:nvPr/>
          </p:nvSpPr>
          <p:spPr>
            <a:xfrm>
              <a:off x="1447681" y="1545428"/>
              <a:ext cx="3068320" cy="588171"/>
            </a:xfrm>
            <a:prstGeom prst="rect">
              <a:avLst/>
            </a:prstGeo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lv-LV" b="1" dirty="0"/>
                <a:t>Darba </a:t>
              </a:r>
              <a:r>
                <a:rPr lang="lv-LV" b="1" dirty="0" smtClean="0"/>
                <a:t>devējs</a:t>
              </a:r>
              <a:endParaRPr lang="lv-LV" dirty="0"/>
            </a:p>
          </p:txBody>
        </p:sp>
        <p:sp>
          <p:nvSpPr>
            <p:cNvPr id="7" name="Subtitle 2">
              <a:extLst>
                <a:ext uri="{FF2B5EF4-FFF2-40B4-BE49-F238E27FC236}">
                  <a16:creationId xmlns="" xmlns:a16="http://schemas.microsoft.com/office/drawing/2014/main" id="{377C4660-6FE2-4A30-84BA-2294A4347A26}"/>
                </a:ext>
              </a:extLst>
            </p:cNvPr>
            <p:cNvSpPr txBox="1">
              <a:spLocks/>
            </p:cNvSpPr>
            <p:nvPr/>
          </p:nvSpPr>
          <p:spPr>
            <a:xfrm>
              <a:off x="6650430" y="1545428"/>
              <a:ext cx="3068320" cy="588171"/>
            </a:xfrm>
            <a:prstGeom prst="rect">
              <a:avLst/>
            </a:prstGeo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p:spPr>
          <p:txBody>
            <a:bodyPr vert="horz" lIns="91440" tIns="45720" rIns="91440" bIns="45720" rtlCol="0">
              <a:normAutofit fontScale="92500" lnSpcReduction="20000"/>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lv-LV" b="1" dirty="0"/>
                <a:t>Darba </a:t>
              </a:r>
              <a:r>
                <a:rPr lang="lv-LV" b="1" dirty="0" smtClean="0"/>
                <a:t>ņēmēji (arodbiedrības)</a:t>
              </a:r>
              <a:endParaRPr lang="lv-LV" dirty="0"/>
            </a:p>
          </p:txBody>
        </p:sp>
        <p:sp>
          <p:nvSpPr>
            <p:cNvPr id="9" name="Subtitle 2">
              <a:extLst>
                <a:ext uri="{FF2B5EF4-FFF2-40B4-BE49-F238E27FC236}">
                  <a16:creationId xmlns="" xmlns:a16="http://schemas.microsoft.com/office/drawing/2014/main" id="{77B1740D-0788-4B19-9698-D01DCD89BD9A}"/>
                </a:ext>
              </a:extLst>
            </p:cNvPr>
            <p:cNvSpPr txBox="1">
              <a:spLocks/>
            </p:cNvSpPr>
            <p:nvPr/>
          </p:nvSpPr>
          <p:spPr>
            <a:xfrm>
              <a:off x="4977868" y="1545428"/>
              <a:ext cx="1210695" cy="588171"/>
            </a:xfrm>
            <a:prstGeom prst="rect">
              <a:avLst/>
            </a:prstGeo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lv-LV" sz="3600" b="1" dirty="0"/>
                <a:t>+</a:t>
              </a:r>
              <a:endParaRPr lang="lv-LV" sz="3600" dirty="0"/>
            </a:p>
          </p:txBody>
        </p:sp>
      </p:grpSp>
      <p:grpSp>
        <p:nvGrpSpPr>
          <p:cNvPr id="15" name="Group 14">
            <a:extLst>
              <a:ext uri="{FF2B5EF4-FFF2-40B4-BE49-F238E27FC236}">
                <a16:creationId xmlns="" xmlns:a16="http://schemas.microsoft.com/office/drawing/2014/main" id="{8B907F9C-F0C3-48C6-AC34-5A76196AC34B}"/>
              </a:ext>
            </a:extLst>
          </p:cNvPr>
          <p:cNvGrpSpPr/>
          <p:nvPr/>
        </p:nvGrpSpPr>
        <p:grpSpPr>
          <a:xfrm>
            <a:off x="963549" y="4544359"/>
            <a:ext cx="10390251" cy="592689"/>
            <a:chOff x="923731" y="4261281"/>
            <a:chExt cx="10390251" cy="592689"/>
          </a:xfrm>
        </p:grpSpPr>
        <p:grpSp>
          <p:nvGrpSpPr>
            <p:cNvPr id="4" name="Group 3">
              <a:extLst>
                <a:ext uri="{FF2B5EF4-FFF2-40B4-BE49-F238E27FC236}">
                  <a16:creationId xmlns="" xmlns:a16="http://schemas.microsoft.com/office/drawing/2014/main" id="{589AFD35-2708-4BCF-9CDF-552FE7EF501A}"/>
                </a:ext>
              </a:extLst>
            </p:cNvPr>
            <p:cNvGrpSpPr/>
            <p:nvPr/>
          </p:nvGrpSpPr>
          <p:grpSpPr>
            <a:xfrm>
              <a:off x="923731" y="4261281"/>
              <a:ext cx="7569319" cy="592689"/>
              <a:chOff x="1041281" y="4265800"/>
              <a:chExt cx="7569319" cy="592689"/>
            </a:xfrm>
          </p:grpSpPr>
          <p:sp>
            <p:nvSpPr>
              <p:cNvPr id="10" name="Subtitle 2">
                <a:extLst>
                  <a:ext uri="{FF2B5EF4-FFF2-40B4-BE49-F238E27FC236}">
                    <a16:creationId xmlns="" xmlns:a16="http://schemas.microsoft.com/office/drawing/2014/main" id="{9639578F-1325-4DAD-9079-17716888145E}"/>
                  </a:ext>
                </a:extLst>
              </p:cNvPr>
              <p:cNvSpPr txBox="1">
                <a:spLocks/>
              </p:cNvSpPr>
              <p:nvPr/>
            </p:nvSpPr>
            <p:spPr>
              <a:xfrm>
                <a:off x="1041281" y="4270318"/>
                <a:ext cx="2291199" cy="588171"/>
              </a:xfrm>
              <a:prstGeom prst="rect">
                <a:avLst/>
              </a:prstGeo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lv-LV" b="1" dirty="0"/>
                  <a:t>Darba </a:t>
                </a:r>
                <a:r>
                  <a:rPr lang="lv-LV" b="1" dirty="0" smtClean="0"/>
                  <a:t>devējs</a:t>
                </a:r>
                <a:endParaRPr lang="lv-LV" dirty="0"/>
              </a:p>
            </p:txBody>
          </p:sp>
          <p:sp>
            <p:nvSpPr>
              <p:cNvPr id="11" name="Subtitle 2">
                <a:extLst>
                  <a:ext uri="{FF2B5EF4-FFF2-40B4-BE49-F238E27FC236}">
                    <a16:creationId xmlns="" xmlns:a16="http://schemas.microsoft.com/office/drawing/2014/main" id="{C7EFF4A0-5E39-4C18-BBEA-3BBD5CE9A68E}"/>
                  </a:ext>
                </a:extLst>
              </p:cNvPr>
              <p:cNvSpPr txBox="1">
                <a:spLocks/>
              </p:cNvSpPr>
              <p:nvPr/>
            </p:nvSpPr>
            <p:spPr>
              <a:xfrm>
                <a:off x="4654403" y="4265801"/>
                <a:ext cx="2405436" cy="588171"/>
              </a:xfrm>
              <a:prstGeom prst="rect">
                <a:avLst/>
              </a:prstGeo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p:spPr>
            <p:txBody>
              <a:bodyPr vert="horz" lIns="91440" tIns="45720" rIns="91440" bIns="45720" rtlCol="0">
                <a:normAutofit fontScale="92500" lnSpcReduction="20000"/>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lv-LV" b="1" dirty="0"/>
                  <a:t>Darba </a:t>
                </a:r>
                <a:r>
                  <a:rPr lang="lv-LV" b="1" dirty="0" smtClean="0"/>
                  <a:t>ņēmēji (arodbiedrības)</a:t>
                </a:r>
                <a:endParaRPr lang="lv-LV" dirty="0"/>
              </a:p>
            </p:txBody>
          </p:sp>
          <p:sp>
            <p:nvSpPr>
              <p:cNvPr id="12" name="Subtitle 2">
                <a:extLst>
                  <a:ext uri="{FF2B5EF4-FFF2-40B4-BE49-F238E27FC236}">
                    <a16:creationId xmlns="" xmlns:a16="http://schemas.microsoft.com/office/drawing/2014/main" id="{E3DDD355-9AAB-4F0E-89D2-28FE45AAEC1B}"/>
                  </a:ext>
                </a:extLst>
              </p:cNvPr>
              <p:cNvSpPr txBox="1">
                <a:spLocks/>
              </p:cNvSpPr>
              <p:nvPr/>
            </p:nvSpPr>
            <p:spPr>
              <a:xfrm>
                <a:off x="3577559" y="4270317"/>
                <a:ext cx="770921" cy="588171"/>
              </a:xfrm>
              <a:prstGeom prst="rect">
                <a:avLst/>
              </a:prstGeo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lv-LV" sz="3600" b="1" dirty="0"/>
                  <a:t>+</a:t>
                </a:r>
                <a:endParaRPr lang="lv-LV" sz="3600" dirty="0"/>
              </a:p>
            </p:txBody>
          </p:sp>
          <p:sp>
            <p:nvSpPr>
              <p:cNvPr id="13" name="Subtitle 2">
                <a:extLst>
                  <a:ext uri="{FF2B5EF4-FFF2-40B4-BE49-F238E27FC236}">
                    <a16:creationId xmlns="" xmlns:a16="http://schemas.microsoft.com/office/drawing/2014/main" id="{13A87A49-3521-4482-9CC1-39D74DAEADEE}"/>
                  </a:ext>
                </a:extLst>
              </p:cNvPr>
              <p:cNvSpPr txBox="1">
                <a:spLocks/>
              </p:cNvSpPr>
              <p:nvPr/>
            </p:nvSpPr>
            <p:spPr>
              <a:xfrm>
                <a:off x="7399905" y="4265800"/>
                <a:ext cx="1210695" cy="588171"/>
              </a:xfrm>
              <a:prstGeom prst="rect">
                <a:avLst/>
              </a:prstGeo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lv-LV" sz="3600" b="1" dirty="0"/>
                  <a:t>+</a:t>
                </a:r>
                <a:endParaRPr lang="lv-LV" sz="3600" dirty="0"/>
              </a:p>
            </p:txBody>
          </p:sp>
        </p:grpSp>
        <p:sp>
          <p:nvSpPr>
            <p:cNvPr id="14" name="Subtitle 2">
              <a:extLst>
                <a:ext uri="{FF2B5EF4-FFF2-40B4-BE49-F238E27FC236}">
                  <a16:creationId xmlns="" xmlns:a16="http://schemas.microsoft.com/office/drawing/2014/main" id="{2CE5C8CF-FCA3-4B93-BF15-DCA860BD3A15}"/>
                </a:ext>
              </a:extLst>
            </p:cNvPr>
            <p:cNvSpPr txBox="1">
              <a:spLocks/>
            </p:cNvSpPr>
            <p:nvPr/>
          </p:nvSpPr>
          <p:spPr>
            <a:xfrm>
              <a:off x="8908546" y="4265799"/>
              <a:ext cx="2405436" cy="588171"/>
            </a:xfrm>
            <a:prstGeom prst="rect">
              <a:avLst/>
            </a:prstGeo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lv-LV" b="1" dirty="0"/>
                <a:t>Valdība</a:t>
              </a:r>
              <a:endParaRPr lang="lv-LV" dirty="0"/>
            </a:p>
          </p:txBody>
        </p:sp>
      </p:grpSp>
      <p:pic>
        <p:nvPicPr>
          <p:cNvPr id="32770" name="Picture 2" descr="Attēlu rezultāti vaicājumam “divas rokas rokasspiediens”">
            <a:extLst>
              <a:ext uri="{FF2B5EF4-FFF2-40B4-BE49-F238E27FC236}">
                <a16:creationId xmlns="" xmlns:a16="http://schemas.microsoft.com/office/drawing/2014/main" id="{997FD7EF-6E4B-4556-8D97-B22A538066FD}"/>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516001" y="2149467"/>
            <a:ext cx="2241666" cy="1543242"/>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15">
            <a:extLst>
              <a:ext uri="{FF2B5EF4-FFF2-40B4-BE49-F238E27FC236}">
                <a16:creationId xmlns="" xmlns:a16="http://schemas.microsoft.com/office/drawing/2014/main" id="{092AC4DA-84C6-4C84-B640-922B029D519B}"/>
              </a:ext>
            </a:extLst>
          </p:cNvPr>
          <p:cNvPicPr>
            <a:picLocks noChangeAspect="1"/>
          </p:cNvPicPr>
          <p:nvPr/>
        </p:nvPicPr>
        <p:blipFill>
          <a:blip/>
          <a:stretch>
            <a:fillRect/>
          </a:stretch>
        </p:blipFill>
        <p:spPr>
          <a:xfrm>
            <a:off x="4576671" y="5262539"/>
            <a:ext cx="2420798" cy="1615946"/>
          </a:xfrm>
          <a:prstGeom prst="rect">
            <a:avLst/>
          </a:prstGeom>
        </p:spPr>
      </p:pic>
      <p:pic>
        <p:nvPicPr>
          <p:cNvPr id="18" name="Attēls 17" descr="lizda"/>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 y="0"/>
            <a:ext cx="901114" cy="920580"/>
          </a:xfrm>
          <a:prstGeom prst="rect">
            <a:avLst/>
          </a:prstGeom>
          <a:noFill/>
          <a:ln>
            <a:noFill/>
          </a:ln>
        </p:spPr>
      </p:pic>
    </p:spTree>
    <p:extLst>
      <p:ext uri="{BB962C8B-B14F-4D97-AF65-F5344CB8AC3E}">
        <p14:creationId xmlns:p14="http://schemas.microsoft.com/office/powerpoint/2010/main" val="38985236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3EB7A5DE-C99D-458C-95FA-1998B7D421E7}"/>
              </a:ext>
            </a:extLst>
          </p:cNvPr>
          <p:cNvSpPr>
            <a:spLocks noGrp="1"/>
          </p:cNvSpPr>
          <p:nvPr>
            <p:ph type="title"/>
          </p:nvPr>
        </p:nvSpPr>
        <p:spPr>
          <a:xfrm>
            <a:off x="923734" y="9678"/>
            <a:ext cx="10515600" cy="782801"/>
          </a:xfrm>
        </p:spPr>
        <p:txBody>
          <a:bodyPr/>
          <a:lstStyle/>
          <a:p>
            <a:pPr algn="ctr"/>
            <a:r>
              <a:rPr lang="lv-LV" b="1" dirty="0"/>
              <a:t>Trīspusējā sociālā dialoga sociālie partneri</a:t>
            </a:r>
          </a:p>
        </p:txBody>
      </p:sp>
      <p:sp>
        <p:nvSpPr>
          <p:cNvPr id="3" name="Content Placeholder 2">
            <a:extLst>
              <a:ext uri="{FF2B5EF4-FFF2-40B4-BE49-F238E27FC236}">
                <a16:creationId xmlns="" xmlns:a16="http://schemas.microsoft.com/office/drawing/2014/main" id="{D0848907-685B-4947-82DA-36621EC882C3}"/>
              </a:ext>
            </a:extLst>
          </p:cNvPr>
          <p:cNvSpPr>
            <a:spLocks noGrp="1"/>
          </p:cNvSpPr>
          <p:nvPr>
            <p:ph idx="1"/>
          </p:nvPr>
        </p:nvSpPr>
        <p:spPr>
          <a:xfrm>
            <a:off x="923734" y="809411"/>
            <a:ext cx="10515600" cy="5617210"/>
          </a:xfrm>
        </p:spPr>
        <p:txBody>
          <a:bodyPr>
            <a:normAutofit/>
          </a:bodyPr>
          <a:lstStyle/>
          <a:p>
            <a:pPr marL="0" indent="0" algn="just">
              <a:buNone/>
            </a:pPr>
            <a:r>
              <a:rPr lang="lv-LV" sz="2200" dirty="0"/>
              <a:t>Darbības pamatprincipus var noteikt normatīvajos aktos, vienošanos par sadarbību slēdz valsts līmenī - valdības, darba devēju un darba ņēmēju pārstāvji.</a:t>
            </a:r>
          </a:p>
          <a:p>
            <a:pPr marL="0" indent="0" algn="just">
              <a:buNone/>
            </a:pPr>
            <a:endParaRPr lang="lv-LV" sz="2200" dirty="0"/>
          </a:p>
          <a:p>
            <a:pPr marL="0" indent="0" algn="just">
              <a:buNone/>
            </a:pPr>
            <a:r>
              <a:rPr lang="lv-LV" sz="2200" dirty="0"/>
              <a:t>Kritēriji sociālo partneru dalībai trīspusējās padomēs dažās valstīs ir noteikti likumā, savukārt dažās izveidojušies praksē. </a:t>
            </a:r>
          </a:p>
          <a:p>
            <a:pPr marL="0" indent="0" algn="just">
              <a:buNone/>
            </a:pPr>
            <a:endParaRPr lang="lv-LV" sz="2200" dirty="0"/>
          </a:p>
          <a:p>
            <a:pPr marL="0" indent="0" algn="just">
              <a:buNone/>
            </a:pPr>
            <a:r>
              <a:rPr lang="lv-LV" sz="2200" dirty="0"/>
              <a:t>Kritēriji atšķiras, tie mēdz būt kvantitatīvi un kvalitatīvi vai arī būt abu divu kombinācija.</a:t>
            </a:r>
          </a:p>
          <a:p>
            <a:pPr marL="0" indent="0" algn="just">
              <a:buNone/>
            </a:pPr>
            <a:endParaRPr lang="lv-LV" sz="2200" dirty="0"/>
          </a:p>
          <a:p>
            <a:pPr marL="0" indent="0" algn="just">
              <a:buNone/>
            </a:pPr>
            <a:r>
              <a:rPr lang="lv-LV" sz="2200" b="1" dirty="0"/>
              <a:t>Latvijā nacionālā līmeņa sociālie partneri </a:t>
            </a:r>
            <a:r>
              <a:rPr lang="lv-LV" sz="2200" dirty="0"/>
              <a:t>= Nacionālo trīspusējo sadarbības padomi uz paritātes pamatiem veido Ministru kabineta, Latvijas Darba devēju konfederācijas un Latvijas Brīvo arodbiedrību savienības  izvirzītie pārstāvji.</a:t>
            </a:r>
          </a:p>
          <a:p>
            <a:pPr marL="0" indent="0" algn="just">
              <a:buNone/>
            </a:pPr>
            <a:endParaRPr lang="lv-LV" dirty="0"/>
          </a:p>
          <a:p>
            <a:pPr marL="0" indent="0" algn="just">
              <a:buNone/>
            </a:pPr>
            <a:endParaRPr lang="lv-LV" dirty="0"/>
          </a:p>
          <a:p>
            <a:pPr marL="0" indent="0" algn="just">
              <a:buNone/>
            </a:pPr>
            <a:endParaRPr lang="lv-LV" dirty="0"/>
          </a:p>
          <a:p>
            <a:pPr marL="0" indent="0" algn="just">
              <a:buNone/>
            </a:pPr>
            <a:endParaRPr lang="lv-LV" dirty="0"/>
          </a:p>
          <a:p>
            <a:pPr marL="0" indent="0" algn="just">
              <a:buNone/>
            </a:pPr>
            <a:endParaRPr lang="lv-LV" dirty="0"/>
          </a:p>
        </p:txBody>
      </p:sp>
      <p:sp>
        <p:nvSpPr>
          <p:cNvPr id="4" name="Slide Number Placeholder 3">
            <a:extLst>
              <a:ext uri="{FF2B5EF4-FFF2-40B4-BE49-F238E27FC236}">
                <a16:creationId xmlns="" xmlns:a16="http://schemas.microsoft.com/office/drawing/2014/main" id="{2B8CAF9F-70E4-49D5-B61D-E79A27A40BA7}"/>
              </a:ext>
            </a:extLst>
          </p:cNvPr>
          <p:cNvSpPr>
            <a:spLocks noGrp="1"/>
          </p:cNvSpPr>
          <p:nvPr>
            <p:ph type="sldNum" sz="quarter" idx="12"/>
          </p:nvPr>
        </p:nvSpPr>
        <p:spPr/>
        <p:txBody>
          <a:bodyPr/>
          <a:lstStyle/>
          <a:p>
            <a:fld id="{E9CF156D-EFA1-4495-9C64-065FF5815A88}" type="slidenum">
              <a:rPr lang="lv-LV" smtClean="0"/>
              <a:t>12</a:t>
            </a:fld>
            <a:endParaRPr lang="lv-LV"/>
          </a:p>
        </p:txBody>
      </p:sp>
      <p:pic>
        <p:nvPicPr>
          <p:cNvPr id="6" name="Picture 5">
            <a:extLst>
              <a:ext uri="{FF2B5EF4-FFF2-40B4-BE49-F238E27FC236}">
                <a16:creationId xmlns="" xmlns:a16="http://schemas.microsoft.com/office/drawing/2014/main" id="{BEFAE497-44ED-455B-8A65-12BB72F88AC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5400000">
            <a:off x="-2967135" y="2998258"/>
            <a:ext cx="6858003" cy="923733"/>
          </a:xfrm>
          <a:prstGeom prst="rect">
            <a:avLst/>
          </a:prstGeom>
        </p:spPr>
      </p:pic>
      <p:grpSp>
        <p:nvGrpSpPr>
          <p:cNvPr id="10" name="Group 9">
            <a:extLst>
              <a:ext uri="{FF2B5EF4-FFF2-40B4-BE49-F238E27FC236}">
                <a16:creationId xmlns="" xmlns:a16="http://schemas.microsoft.com/office/drawing/2014/main" id="{C2F5A603-8CD5-406F-827F-CC340C19BD10}"/>
              </a:ext>
            </a:extLst>
          </p:cNvPr>
          <p:cNvGrpSpPr/>
          <p:nvPr/>
        </p:nvGrpSpPr>
        <p:grpSpPr>
          <a:xfrm>
            <a:off x="3189653" y="5401684"/>
            <a:ext cx="6599507" cy="1319791"/>
            <a:chOff x="1275478" y="2010597"/>
            <a:chExt cx="6599507" cy="1319791"/>
          </a:xfrm>
        </p:grpSpPr>
        <p:pic>
          <p:nvPicPr>
            <p:cNvPr id="7" name="Picture 2" descr="Ministru kabinets">
              <a:extLst>
                <a:ext uri="{FF2B5EF4-FFF2-40B4-BE49-F238E27FC236}">
                  <a16:creationId xmlns="" xmlns:a16="http://schemas.microsoft.com/office/drawing/2014/main" id="{FAC0BBC5-FC72-4D77-89CF-E60E984DC93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75478" y="2010597"/>
              <a:ext cx="1350484" cy="1319791"/>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6">
              <a:extLst>
                <a:ext uri="{FF2B5EF4-FFF2-40B4-BE49-F238E27FC236}">
                  <a16:creationId xmlns="" xmlns:a16="http://schemas.microsoft.com/office/drawing/2014/main" id="{BFB5C05C-DF75-41AD-8A9A-1847196AA01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190310" y="2151725"/>
              <a:ext cx="1684675" cy="817563"/>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8" descr="Attēlu rezultāti vaicājumam “LBAS logo”">
              <a:extLst>
                <a:ext uri="{FF2B5EF4-FFF2-40B4-BE49-F238E27FC236}">
                  <a16:creationId xmlns="" xmlns:a16="http://schemas.microsoft.com/office/drawing/2014/main" id="{1D05262F-0FE2-4004-81E8-FF7E065B5F8C}"/>
                </a:ext>
              </a:extLst>
            </p:cNvPr>
            <p:cNvPicPr>
              <a:picLocks noChangeAspect="1" noChangeArrowheads="1"/>
            </p:cNvPicPr>
            <p:nvPr/>
          </p:nvPicPr>
          <p:blipFill>
            <a:blip cstate="print">
              <a:extLst>
                <a:ext uri="{28A0092B-C50C-407E-A947-70E740481C1C}">
                  <a14:useLocalDpi xmlns:a14="http://schemas.microsoft.com/office/drawing/2010/main" val="0"/>
                </a:ext>
              </a:extLst>
            </a:blip>
            <a:srcRect/>
            <a:stretch>
              <a:fillRect/>
            </a:stretch>
          </p:blipFill>
          <p:spPr bwMode="auto">
            <a:xfrm>
              <a:off x="3884434" y="2010597"/>
              <a:ext cx="1310640" cy="1310640"/>
            </a:xfrm>
            <a:prstGeom prst="rect">
              <a:avLst/>
            </a:prstGeom>
            <a:noFill/>
            <a:extLst>
              <a:ext uri="{909E8E84-426E-40DD-AFC4-6F175D3DCCD1}">
                <a14:hiddenFill xmlns:a14="http://schemas.microsoft.com/office/drawing/2010/main">
                  <a:solidFill>
                    <a:srgbClr val="FFFFFF"/>
                  </a:solidFill>
                </a14:hiddenFill>
              </a:ext>
            </a:extLst>
          </p:spPr>
        </p:pic>
      </p:grpSp>
      <p:pic>
        <p:nvPicPr>
          <p:cNvPr id="11" name="Attēls 10" descr="lizda"/>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 y="0"/>
            <a:ext cx="901114" cy="920580"/>
          </a:xfrm>
          <a:prstGeom prst="rect">
            <a:avLst/>
          </a:prstGeom>
          <a:noFill/>
          <a:ln>
            <a:noFill/>
          </a:ln>
        </p:spPr>
      </p:pic>
    </p:spTree>
    <p:extLst>
      <p:ext uri="{BB962C8B-B14F-4D97-AF65-F5344CB8AC3E}">
        <p14:creationId xmlns:p14="http://schemas.microsoft.com/office/powerpoint/2010/main" val="325005528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7"/>
          <p:cNvSpPr>
            <a:spLocks noGrp="1"/>
          </p:cNvSpPr>
          <p:nvPr>
            <p:ph type="sldNum" sz="quarter" idx="12"/>
          </p:nvPr>
        </p:nvSpPr>
        <p:spPr/>
        <p:txBody>
          <a:bodyPr/>
          <a:lstStyle/>
          <a:p>
            <a:fld id="{B747A504-C458-4A57-A96B-6AB5B499BBC1}" type="slidenum">
              <a:rPr lang="lv-LV" smtClean="0"/>
              <a:t>13</a:t>
            </a:fld>
            <a:endParaRPr lang="lv-LV"/>
          </a:p>
        </p:txBody>
      </p:sp>
      <p:sp>
        <p:nvSpPr>
          <p:cNvPr id="3" name="TextBox 2"/>
          <p:cNvSpPr txBox="1"/>
          <p:nvPr/>
        </p:nvSpPr>
        <p:spPr>
          <a:xfrm>
            <a:off x="923731" y="389375"/>
            <a:ext cx="10529665" cy="6370975"/>
          </a:xfrm>
          <a:prstGeom prst="rect">
            <a:avLst/>
          </a:prstGeom>
          <a:noFill/>
        </p:spPr>
        <p:txBody>
          <a:bodyPr wrap="square" rtlCol="0">
            <a:spAutoFit/>
          </a:bodyPr>
          <a:lstStyle/>
          <a:p>
            <a:pPr algn="just"/>
            <a:r>
              <a:rPr lang="lv-LV" sz="2400" dirty="0">
                <a:effectLst/>
                <a:ea typeface="Calibri" panose="020F0502020204030204" pitchFamily="34" charset="0"/>
              </a:rPr>
              <a:t>Starptautiskā darba organizācija (SDO) nosaka, ka ne vienmēr valdībai jāiesaistās sociālā dialoga veidošanā, jo sociālais dialogs var būt divpusējs, kurā iesaistās darba devēju un darba ņēmēju pārstāvji. Latvijā nacionālā līmenī sociālo dialogu veido trīs puses, ko pārstāv darba devēju, darba ņēmēju un valdības pārstāvji, taču tiek īstenots arī divpusējais dialogs.</a:t>
            </a:r>
          </a:p>
          <a:p>
            <a:pPr algn="just"/>
            <a:endParaRPr lang="lv-LV" sz="2400" dirty="0">
              <a:effectLst/>
              <a:ea typeface="Calibri" panose="020F0502020204030204" pitchFamily="34" charset="0"/>
            </a:endParaRPr>
          </a:p>
          <a:p>
            <a:pPr algn="just"/>
            <a:endParaRPr lang="lv-LV" sz="2400" dirty="0">
              <a:ea typeface="Calibri" panose="020F0502020204030204" pitchFamily="34" charset="0"/>
            </a:endParaRPr>
          </a:p>
          <a:p>
            <a:pPr algn="just"/>
            <a:r>
              <a:rPr lang="lv-LV" sz="2400" b="1" dirty="0">
                <a:ea typeface="Calibri" panose="020F0502020204030204" pitchFamily="34" charset="0"/>
              </a:rPr>
              <a:t>Divpusējais sociālais </a:t>
            </a:r>
            <a:r>
              <a:rPr lang="lv-LV" sz="2400" dirty="0">
                <a:ea typeface="Calibri" panose="020F0502020204030204" pitchFamily="34" charset="0"/>
              </a:rPr>
              <a:t>dialogs ir sociālo partneru sadarbība jeb mijiedarbība, diskutējot un lemjot par izvēles iespējām apspriežamo jautājumu klāstā, kas tiek iekļauti vai arī varētu tikt iekļauti koplīgumā. </a:t>
            </a:r>
            <a:endParaRPr lang="lv-LV" sz="2400" dirty="0" smtClean="0">
              <a:ea typeface="Calibri" panose="020F0502020204030204" pitchFamily="34" charset="0"/>
            </a:endParaRPr>
          </a:p>
          <a:p>
            <a:pPr algn="just"/>
            <a:endParaRPr lang="lv-LV" sz="2400" dirty="0">
              <a:solidFill>
                <a:srgbClr val="002060"/>
              </a:solidFill>
              <a:effectLst/>
              <a:ea typeface="Calibri" panose="020F0502020204030204" pitchFamily="34" charset="0"/>
            </a:endParaRPr>
          </a:p>
          <a:p>
            <a:pPr algn="just"/>
            <a:r>
              <a:rPr lang="lv-LV" sz="2400" b="1" dirty="0">
                <a:effectLst/>
                <a:ea typeface="Calibri" panose="020F0502020204030204" pitchFamily="34" charset="0"/>
              </a:rPr>
              <a:t>Divpusējais sociālais dialogs </a:t>
            </a:r>
            <a:r>
              <a:rPr lang="lv-LV" sz="2400" dirty="0">
                <a:effectLst/>
                <a:ea typeface="Calibri" panose="020F0502020204030204" pitchFamily="34" charset="0"/>
              </a:rPr>
              <a:t>arī ir neatņemama demokrātiskas valsts sastāvdaļa, tas ir sadarbības veids starp darba devēju organizācijām un arodbiedrībām, ar mērķi saskaņot dažādo sabiedrības slāņu intereses sociālajos un ekonomiskajos jautājumos, garantējot sociālo stabilitāti. (Krīgers, 2009.).</a:t>
            </a:r>
          </a:p>
          <a:p>
            <a:pPr algn="just"/>
            <a:endParaRPr lang="lv-LV" sz="2400" dirty="0">
              <a:effectLst/>
              <a:ea typeface="Calibri" panose="020F0502020204030204" pitchFamily="34" charset="0"/>
            </a:endParaRPr>
          </a:p>
          <a:p>
            <a:pPr algn="just"/>
            <a:endParaRPr lang="lv-LV" sz="2400" dirty="0">
              <a:solidFill>
                <a:srgbClr val="002060"/>
              </a:solidFill>
              <a:ea typeface="Calibri" panose="020F0502020204030204" pitchFamily="34" charset="0"/>
            </a:endParaRPr>
          </a:p>
        </p:txBody>
      </p:sp>
      <p:pic>
        <p:nvPicPr>
          <p:cNvPr id="6" name="Picture 5">
            <a:extLst>
              <a:ext uri="{FF2B5EF4-FFF2-40B4-BE49-F238E27FC236}">
                <a16:creationId xmlns="" xmlns:a16="http://schemas.microsoft.com/office/drawing/2014/main" id="{335A1348-8714-4CC7-B41F-E93AAFF5300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5400000">
            <a:off x="-2967138" y="2967133"/>
            <a:ext cx="6858003" cy="923733"/>
          </a:xfrm>
          <a:prstGeom prst="rect">
            <a:avLst/>
          </a:prstGeom>
        </p:spPr>
      </p:pic>
      <p:pic>
        <p:nvPicPr>
          <p:cNvPr id="5" name="Attēls 4" descr="lizda"/>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 y="0"/>
            <a:ext cx="901114" cy="920580"/>
          </a:xfrm>
          <a:prstGeom prst="rect">
            <a:avLst/>
          </a:prstGeom>
          <a:noFill/>
          <a:ln>
            <a:noFill/>
          </a:ln>
        </p:spPr>
      </p:pic>
    </p:spTree>
    <p:extLst>
      <p:ext uri="{BB962C8B-B14F-4D97-AF65-F5344CB8AC3E}">
        <p14:creationId xmlns:p14="http://schemas.microsoft.com/office/powerpoint/2010/main" val="83400723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3EB7A5DE-C99D-458C-95FA-1998B7D421E7}"/>
              </a:ext>
            </a:extLst>
          </p:cNvPr>
          <p:cNvSpPr>
            <a:spLocks noGrp="1"/>
          </p:cNvSpPr>
          <p:nvPr>
            <p:ph type="title"/>
          </p:nvPr>
        </p:nvSpPr>
        <p:spPr>
          <a:xfrm>
            <a:off x="923734" y="176294"/>
            <a:ext cx="10515600" cy="782801"/>
          </a:xfrm>
        </p:spPr>
        <p:txBody>
          <a:bodyPr/>
          <a:lstStyle/>
          <a:p>
            <a:pPr algn="ctr"/>
            <a:r>
              <a:rPr lang="lv-LV" b="1" dirty="0"/>
              <a:t>Divpusējā sociālā dialoga sociālie partneri</a:t>
            </a:r>
          </a:p>
        </p:txBody>
      </p:sp>
      <p:sp>
        <p:nvSpPr>
          <p:cNvPr id="3" name="Content Placeholder 2">
            <a:extLst>
              <a:ext uri="{FF2B5EF4-FFF2-40B4-BE49-F238E27FC236}">
                <a16:creationId xmlns="" xmlns:a16="http://schemas.microsoft.com/office/drawing/2014/main" id="{D0848907-685B-4947-82DA-36621EC882C3}"/>
              </a:ext>
            </a:extLst>
          </p:cNvPr>
          <p:cNvSpPr>
            <a:spLocks noGrp="1"/>
          </p:cNvSpPr>
          <p:nvPr>
            <p:ph idx="1"/>
          </p:nvPr>
        </p:nvSpPr>
        <p:spPr>
          <a:xfrm>
            <a:off x="923734" y="1104265"/>
            <a:ext cx="10515600" cy="5617210"/>
          </a:xfrm>
        </p:spPr>
        <p:txBody>
          <a:bodyPr>
            <a:normAutofit/>
          </a:bodyPr>
          <a:lstStyle/>
          <a:p>
            <a:pPr marL="0" indent="0" algn="just">
              <a:buNone/>
            </a:pPr>
            <a:r>
              <a:rPr lang="lv-LV" dirty="0"/>
              <a:t>Sociālo partneru galvenā darbība – koplīgumu sarunu vešana un koplīgumu </a:t>
            </a:r>
            <a:r>
              <a:rPr lang="lv-LV" dirty="0" smtClean="0"/>
              <a:t>noslēgšana. </a:t>
            </a:r>
            <a:endParaRPr lang="lv-LV" dirty="0"/>
          </a:p>
          <a:p>
            <a:pPr marL="0" indent="0" algn="just">
              <a:buNone/>
            </a:pPr>
            <a:endParaRPr lang="lv-LV" dirty="0"/>
          </a:p>
          <a:p>
            <a:pPr marL="0" indent="0" algn="just">
              <a:buNone/>
            </a:pPr>
            <a:r>
              <a:rPr lang="lv-LV" dirty="0"/>
              <a:t>Koplīgumu var slēgt dažādos līmeņos:</a:t>
            </a:r>
          </a:p>
          <a:p>
            <a:pPr algn="just"/>
            <a:r>
              <a:rPr lang="lv-LV" dirty="0"/>
              <a:t>d</a:t>
            </a:r>
            <a:r>
              <a:rPr lang="lv-LV" dirty="0" smtClean="0"/>
              <a:t>arba vietā (uzņēmumā</a:t>
            </a:r>
            <a:r>
              <a:rPr lang="lv-LV" dirty="0"/>
              <a:t>, </a:t>
            </a:r>
            <a:r>
              <a:rPr lang="lv-LV" dirty="0" smtClean="0"/>
              <a:t>organizācijā);</a:t>
            </a:r>
            <a:endParaRPr lang="lv-LV" dirty="0"/>
          </a:p>
          <a:p>
            <a:pPr algn="just"/>
            <a:r>
              <a:rPr lang="lv-LV" dirty="0"/>
              <a:t>teritorijā (pašvaldībā, reģionā); </a:t>
            </a:r>
          </a:p>
          <a:p>
            <a:pPr algn="just"/>
            <a:r>
              <a:rPr lang="lv-LV" dirty="0"/>
              <a:t>valsts līmenī. </a:t>
            </a:r>
          </a:p>
          <a:p>
            <a:pPr marL="0" indent="0" algn="just">
              <a:buNone/>
            </a:pPr>
            <a:endParaRPr lang="lv-LV" dirty="0"/>
          </a:p>
          <a:p>
            <a:pPr marL="0" indent="0" algn="just">
              <a:buNone/>
            </a:pPr>
            <a:endParaRPr lang="lv-LV" dirty="0"/>
          </a:p>
          <a:p>
            <a:pPr marL="0" indent="0" algn="just">
              <a:buNone/>
            </a:pPr>
            <a:r>
              <a:rPr lang="lv-LV" dirty="0" smtClean="0"/>
              <a:t>Darba likums nosaka </a:t>
            </a:r>
            <a:r>
              <a:rPr lang="lv-LV" dirty="0"/>
              <a:t>pamata regulējumu divpusējam sociālajam dialogam, proti, </a:t>
            </a:r>
            <a:r>
              <a:rPr lang="lv-LV" b="1" dirty="0"/>
              <a:t>starp darba devēju un darbinieku pārstāvjiem.</a:t>
            </a:r>
          </a:p>
        </p:txBody>
      </p:sp>
      <p:sp>
        <p:nvSpPr>
          <p:cNvPr id="4" name="Slide Number Placeholder 3">
            <a:extLst>
              <a:ext uri="{FF2B5EF4-FFF2-40B4-BE49-F238E27FC236}">
                <a16:creationId xmlns="" xmlns:a16="http://schemas.microsoft.com/office/drawing/2014/main" id="{2B8CAF9F-70E4-49D5-B61D-E79A27A40BA7}"/>
              </a:ext>
            </a:extLst>
          </p:cNvPr>
          <p:cNvSpPr>
            <a:spLocks noGrp="1"/>
          </p:cNvSpPr>
          <p:nvPr>
            <p:ph type="sldNum" sz="quarter" idx="12"/>
          </p:nvPr>
        </p:nvSpPr>
        <p:spPr/>
        <p:txBody>
          <a:bodyPr/>
          <a:lstStyle/>
          <a:p>
            <a:fld id="{E9CF156D-EFA1-4495-9C64-065FF5815A88}" type="slidenum">
              <a:rPr lang="lv-LV" smtClean="0"/>
              <a:t>14</a:t>
            </a:fld>
            <a:endParaRPr lang="lv-LV"/>
          </a:p>
        </p:txBody>
      </p:sp>
      <p:pic>
        <p:nvPicPr>
          <p:cNvPr id="6" name="Picture 5">
            <a:extLst>
              <a:ext uri="{FF2B5EF4-FFF2-40B4-BE49-F238E27FC236}">
                <a16:creationId xmlns="" xmlns:a16="http://schemas.microsoft.com/office/drawing/2014/main" id="{BEFAE497-44ED-455B-8A65-12BB72F88AC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5400000">
            <a:off x="-2967135" y="2998258"/>
            <a:ext cx="6858003" cy="923733"/>
          </a:xfrm>
          <a:prstGeom prst="rect">
            <a:avLst/>
          </a:prstGeom>
        </p:spPr>
      </p:pic>
      <p:sp>
        <p:nvSpPr>
          <p:cNvPr id="5" name="Arrow: Down 4">
            <a:extLst>
              <a:ext uri="{FF2B5EF4-FFF2-40B4-BE49-F238E27FC236}">
                <a16:creationId xmlns="" xmlns:a16="http://schemas.microsoft.com/office/drawing/2014/main" id="{D1212009-99B5-46FC-9DE8-A4ADAAF9F2CC}"/>
              </a:ext>
            </a:extLst>
          </p:cNvPr>
          <p:cNvSpPr/>
          <p:nvPr/>
        </p:nvSpPr>
        <p:spPr>
          <a:xfrm>
            <a:off x="2118497" y="4526691"/>
            <a:ext cx="792480" cy="97536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pic>
        <p:nvPicPr>
          <p:cNvPr id="7" name="Attēls 6" descr="lizda"/>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 y="0"/>
            <a:ext cx="901114" cy="920580"/>
          </a:xfrm>
          <a:prstGeom prst="rect">
            <a:avLst/>
          </a:prstGeom>
          <a:noFill/>
          <a:ln>
            <a:noFill/>
          </a:ln>
        </p:spPr>
      </p:pic>
    </p:spTree>
    <p:extLst>
      <p:ext uri="{BB962C8B-B14F-4D97-AF65-F5344CB8AC3E}">
        <p14:creationId xmlns:p14="http://schemas.microsoft.com/office/powerpoint/2010/main" val="158895897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7"/>
          <p:cNvSpPr>
            <a:spLocks noGrp="1"/>
          </p:cNvSpPr>
          <p:nvPr>
            <p:ph type="sldNum" sz="quarter" idx="12"/>
          </p:nvPr>
        </p:nvSpPr>
        <p:spPr/>
        <p:txBody>
          <a:bodyPr/>
          <a:lstStyle/>
          <a:p>
            <a:fld id="{B747A504-C458-4A57-A96B-6AB5B499BBC1}" type="slidenum">
              <a:rPr lang="lv-LV" smtClean="0"/>
              <a:t>15</a:t>
            </a:fld>
            <a:endParaRPr lang="lv-LV"/>
          </a:p>
        </p:txBody>
      </p:sp>
      <p:pic>
        <p:nvPicPr>
          <p:cNvPr id="6" name="Picture 5">
            <a:extLst>
              <a:ext uri="{FF2B5EF4-FFF2-40B4-BE49-F238E27FC236}">
                <a16:creationId xmlns="" xmlns:a16="http://schemas.microsoft.com/office/drawing/2014/main" id="{335A1348-8714-4CC7-B41F-E93AAFF5300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5400000">
            <a:off x="-2967138" y="2967133"/>
            <a:ext cx="6858003" cy="923733"/>
          </a:xfrm>
          <a:prstGeom prst="rect">
            <a:avLst/>
          </a:prstGeom>
        </p:spPr>
      </p:pic>
      <p:pic>
        <p:nvPicPr>
          <p:cNvPr id="5" name="Picture 4">
            <a:extLst>
              <a:ext uri="{FF2B5EF4-FFF2-40B4-BE49-F238E27FC236}">
                <a16:creationId xmlns="" xmlns:a16="http://schemas.microsoft.com/office/drawing/2014/main" id="{CC0D8A1C-F05C-4BC4-8AB2-EA6FC495FD4F}"/>
              </a:ext>
            </a:extLst>
          </p:cNvPr>
          <p:cNvPicPr/>
          <p:nvPr/>
        </p:nvPicPr>
        <p:blipFill>
          <a:blip>
            <a:extLst>
              <a:ext uri="{28A0092B-C50C-407E-A947-70E740481C1C}">
                <a14:useLocalDpi xmlns:a14="http://schemas.microsoft.com/office/drawing/2010/main" val="0"/>
              </a:ext>
            </a:extLst>
          </a:blip>
          <a:srcRect/>
          <a:stretch>
            <a:fillRect/>
          </a:stretch>
        </p:blipFill>
        <p:spPr bwMode="auto">
          <a:xfrm>
            <a:off x="1554480" y="1838960"/>
            <a:ext cx="9799320" cy="3535680"/>
          </a:xfrm>
          <a:prstGeom prst="rect">
            <a:avLst/>
          </a:prstGeom>
          <a:noFill/>
        </p:spPr>
      </p:pic>
      <p:sp>
        <p:nvSpPr>
          <p:cNvPr id="2" name="TextBox 1">
            <a:extLst>
              <a:ext uri="{FF2B5EF4-FFF2-40B4-BE49-F238E27FC236}">
                <a16:creationId xmlns="" xmlns:a16="http://schemas.microsoft.com/office/drawing/2014/main" id="{E506A46C-BA0C-4B42-BD4C-94038D308B1C}"/>
              </a:ext>
            </a:extLst>
          </p:cNvPr>
          <p:cNvSpPr txBox="1"/>
          <p:nvPr/>
        </p:nvSpPr>
        <p:spPr>
          <a:xfrm>
            <a:off x="2161732" y="564862"/>
            <a:ext cx="9192068" cy="584775"/>
          </a:xfrm>
          <a:prstGeom prst="rect">
            <a:avLst/>
          </a:prstGeom>
          <a:noFill/>
        </p:spPr>
        <p:txBody>
          <a:bodyPr wrap="none" rtlCol="0">
            <a:spAutoFit/>
          </a:bodyPr>
          <a:lstStyle/>
          <a:p>
            <a:r>
              <a:rPr lang="lv-LV" sz="3200" dirty="0"/>
              <a:t>Piemērs par divpusējo sociālo dialogu izglītības nozarē</a:t>
            </a:r>
          </a:p>
        </p:txBody>
      </p:sp>
      <p:pic>
        <p:nvPicPr>
          <p:cNvPr id="7" name="Attēls 6" descr="lizda"/>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 y="14986"/>
            <a:ext cx="901114" cy="920580"/>
          </a:xfrm>
          <a:prstGeom prst="rect">
            <a:avLst/>
          </a:prstGeom>
          <a:noFill/>
          <a:ln>
            <a:noFill/>
          </a:ln>
        </p:spPr>
      </p:pic>
    </p:spTree>
    <p:extLst>
      <p:ext uri="{BB962C8B-B14F-4D97-AF65-F5344CB8AC3E}">
        <p14:creationId xmlns:p14="http://schemas.microsoft.com/office/powerpoint/2010/main" val="34616947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43472" y="31123"/>
            <a:ext cx="10238928" cy="1143000"/>
          </a:xfrm>
        </p:spPr>
        <p:txBody>
          <a:bodyPr>
            <a:noAutofit/>
          </a:bodyPr>
          <a:lstStyle/>
          <a:p>
            <a:r>
              <a:rPr lang="lv-LV" sz="3840" b="1" dirty="0">
                <a:solidFill>
                  <a:schemeClr val="tx2">
                    <a:lumMod val="75000"/>
                  </a:schemeClr>
                </a:solidFill>
              </a:rPr>
              <a:t>Kas ir arodbiedrība?</a:t>
            </a:r>
          </a:p>
        </p:txBody>
      </p:sp>
      <p:sp>
        <p:nvSpPr>
          <p:cNvPr id="3" name="Content Placeholder 2"/>
          <p:cNvSpPr>
            <a:spLocks noGrp="1"/>
          </p:cNvSpPr>
          <p:nvPr>
            <p:ph idx="1"/>
          </p:nvPr>
        </p:nvSpPr>
        <p:spPr>
          <a:xfrm>
            <a:off x="1831366" y="1268760"/>
            <a:ext cx="9103571" cy="4992554"/>
          </a:xfrm>
        </p:spPr>
        <p:txBody>
          <a:bodyPr>
            <a:noAutofit/>
          </a:bodyPr>
          <a:lstStyle/>
          <a:p>
            <a:pPr algn="just"/>
            <a:r>
              <a:rPr lang="lv-LV" sz="2160" b="1" dirty="0"/>
              <a:t>Arodbiedrība</a:t>
            </a:r>
            <a:r>
              <a:rPr lang="lv-LV" sz="2160" dirty="0"/>
              <a:t> ir brīvprātīga personu apvienība, kas nodibināta, lai pārstāvētu un aizstāvētu strādājošo darba, ekonomiskās, sociālās un profesionālās tiesības un intereses.</a:t>
            </a:r>
          </a:p>
          <a:p>
            <a:pPr marL="0" indent="0" algn="just">
              <a:buNone/>
            </a:pPr>
            <a:endParaRPr lang="lv-LV" sz="2160" dirty="0"/>
          </a:p>
          <a:p>
            <a:pPr algn="just"/>
            <a:r>
              <a:rPr lang="lv-LV" sz="2160" b="1" dirty="0"/>
              <a:t>Arodbiedrības mērķis </a:t>
            </a:r>
            <a:r>
              <a:rPr lang="lv-LV" sz="2160" dirty="0"/>
              <a:t>– pievērst uzmanību darbinieku vajadzībām, panākt viņu ienākumu nepārtrauktu pieaugumu, darba tiesību aizsargāšanu un tādu sociālo garantiju nodrošināšanu, kas veicinātu personības brīvu un vispusīgu attīstību.</a:t>
            </a:r>
          </a:p>
        </p:txBody>
      </p:sp>
      <p:pic>
        <p:nvPicPr>
          <p:cNvPr id="6" name="Picture 4"/>
          <p:cNvPicPr>
            <a:picLocks noChangeAspect="1" noChangeArrowheads="1"/>
          </p:cNvPicPr>
          <p:nvPr/>
        </p:nvPicPr>
        <p:blipFill>
          <a:blip>
            <a:extLst>
              <a:ext uri="{28A0092B-C50C-407E-A947-70E740481C1C}">
                <a14:useLocalDpi xmlns:a14="http://schemas.microsoft.com/office/drawing/2010/main" val="0"/>
              </a:ext>
            </a:extLst>
          </a:blip>
          <a:srcRect/>
          <a:stretch>
            <a:fillRect/>
          </a:stretch>
        </p:blipFill>
        <p:spPr bwMode="auto">
          <a:xfrm>
            <a:off x="5404724" y="4360632"/>
            <a:ext cx="2483048" cy="213117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 name="Picture 6">
            <a:extLst>
              <a:ext uri="{FF2B5EF4-FFF2-40B4-BE49-F238E27FC236}">
                <a16:creationId xmlns="" xmlns:a16="http://schemas.microsoft.com/office/drawing/2014/main" id="{64649814-6C33-44D7-925D-4147DA2CA59C}"/>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5400000">
            <a:off x="-2967135" y="2998258"/>
            <a:ext cx="6858003" cy="923733"/>
          </a:xfrm>
          <a:prstGeom prst="rect">
            <a:avLst/>
          </a:prstGeom>
        </p:spPr>
      </p:pic>
      <p:pic>
        <p:nvPicPr>
          <p:cNvPr id="8" name="Attēls 7" descr="lizda"/>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 y="43480"/>
            <a:ext cx="901114" cy="920580"/>
          </a:xfrm>
          <a:prstGeom prst="rect">
            <a:avLst/>
          </a:prstGeom>
          <a:noFill/>
          <a:ln>
            <a:noFill/>
          </a:ln>
        </p:spPr>
      </p:pic>
    </p:spTree>
    <p:extLst>
      <p:ext uri="{BB962C8B-B14F-4D97-AF65-F5344CB8AC3E}">
        <p14:creationId xmlns:p14="http://schemas.microsoft.com/office/powerpoint/2010/main" val="170430641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 xmlns:a16="http://schemas.microsoft.com/office/drawing/2014/main" id="{9BC2479B-42AF-4572-BC54-552F4D5131F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1243175"/>
          </a:xfrm>
          <a:prstGeom prst="rect">
            <a:avLst/>
          </a:prstGeom>
        </p:spPr>
      </p:pic>
      <p:sp>
        <p:nvSpPr>
          <p:cNvPr id="5" name="Rectangle 4">
            <a:extLst>
              <a:ext uri="{FF2B5EF4-FFF2-40B4-BE49-F238E27FC236}">
                <a16:creationId xmlns="" xmlns:a16="http://schemas.microsoft.com/office/drawing/2014/main" id="{2F244041-40B3-4824-AE3C-2341C19C3F5C}"/>
              </a:ext>
            </a:extLst>
          </p:cNvPr>
          <p:cNvSpPr/>
          <p:nvPr/>
        </p:nvSpPr>
        <p:spPr>
          <a:xfrm>
            <a:off x="11080880" y="6380490"/>
            <a:ext cx="314130" cy="34098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8" name="TextBox 7">
            <a:extLst>
              <a:ext uri="{FF2B5EF4-FFF2-40B4-BE49-F238E27FC236}">
                <a16:creationId xmlns="" xmlns:a16="http://schemas.microsoft.com/office/drawing/2014/main" id="{3DD55671-9D00-4B40-AD38-CFFF4D1C1306}"/>
              </a:ext>
            </a:extLst>
          </p:cNvPr>
          <p:cNvSpPr txBox="1"/>
          <p:nvPr/>
        </p:nvSpPr>
        <p:spPr>
          <a:xfrm>
            <a:off x="1127777" y="995679"/>
            <a:ext cx="10267233" cy="646331"/>
          </a:xfrm>
          <a:prstGeom prst="rect">
            <a:avLst/>
          </a:prstGeom>
          <a:noFill/>
        </p:spPr>
        <p:txBody>
          <a:bodyPr wrap="square">
            <a:spAutoFit/>
          </a:bodyPr>
          <a:lstStyle/>
          <a:p>
            <a:pPr algn="ctr"/>
            <a:r>
              <a:rPr lang="lv-LV" sz="3600" b="1" dirty="0">
                <a:effectLst/>
                <a:ea typeface="Calibri" panose="020F0502020204030204" pitchFamily="34" charset="0"/>
              </a:rPr>
              <a:t>Koplīgums </a:t>
            </a:r>
            <a:endParaRPr lang="lv-LV" sz="3600" b="1" dirty="0">
              <a:solidFill>
                <a:schemeClr val="accent1">
                  <a:lumMod val="75000"/>
                </a:schemeClr>
              </a:solidFill>
              <a:effectLst>
                <a:outerShdw blurRad="38100" dist="38100" dir="2700000" algn="tl">
                  <a:srgbClr val="000000">
                    <a:alpha val="43137"/>
                  </a:srgbClr>
                </a:outerShdw>
              </a:effectLst>
            </a:endParaRPr>
          </a:p>
        </p:txBody>
      </p:sp>
      <p:pic>
        <p:nvPicPr>
          <p:cNvPr id="2" name="Picture 2" descr="Labvēlīgāki darba noteikumi - LIZDA"/>
          <p:cNvPicPr>
            <a:picLocks noChangeAspect="1" noChangeArrowheads="1"/>
          </p:cNvPicPr>
          <p:nvPr/>
        </p:nvPicPr>
        <p:blipFill>
          <a:blip>
            <a:extLst>
              <a:ext uri="{28A0092B-C50C-407E-A947-70E740481C1C}">
                <a14:useLocalDpi xmlns:a14="http://schemas.microsoft.com/office/drawing/2010/main" val="0"/>
              </a:ext>
            </a:extLst>
          </a:blip>
          <a:srcRect/>
          <a:stretch>
            <a:fillRect/>
          </a:stretch>
        </p:blipFill>
        <p:spPr bwMode="auto">
          <a:xfrm>
            <a:off x="3971746" y="1801195"/>
            <a:ext cx="4579294" cy="457929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7287379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numura vietturis 1"/>
          <p:cNvSpPr>
            <a:spLocks noGrp="1"/>
          </p:cNvSpPr>
          <p:nvPr>
            <p:ph type="sldNum" sz="quarter" idx="12"/>
          </p:nvPr>
        </p:nvSpPr>
        <p:spPr/>
        <p:txBody>
          <a:bodyPr/>
          <a:lstStyle/>
          <a:p>
            <a:fld id="{E9CF156D-EFA1-4495-9C64-065FF5815A88}" type="slidenum">
              <a:rPr lang="lv-LV" smtClean="0"/>
              <a:t>18</a:t>
            </a:fld>
            <a:endParaRPr lang="lv-LV"/>
          </a:p>
        </p:txBody>
      </p:sp>
      <p:pic>
        <p:nvPicPr>
          <p:cNvPr id="3" name="image6.jpeg"/>
          <p:cNvPicPr/>
          <p:nvPr/>
        </p:nvPicPr>
        <p:blipFill>
          <a:blip cstate="print"/>
          <a:stretch>
            <a:fillRect/>
          </a:stretch>
        </p:blipFill>
        <p:spPr>
          <a:xfrm>
            <a:off x="1774209" y="805218"/>
            <a:ext cx="10044752" cy="5581934"/>
          </a:xfrm>
          <a:prstGeom prst="rect">
            <a:avLst/>
          </a:prstGeom>
        </p:spPr>
      </p:pic>
      <p:sp>
        <p:nvSpPr>
          <p:cNvPr id="4" name="Taisnstūris 3"/>
          <p:cNvSpPr/>
          <p:nvPr/>
        </p:nvSpPr>
        <p:spPr>
          <a:xfrm>
            <a:off x="2538485" y="214530"/>
            <a:ext cx="8570792" cy="584775"/>
          </a:xfrm>
          <a:prstGeom prst="rect">
            <a:avLst/>
          </a:prstGeom>
        </p:spPr>
        <p:txBody>
          <a:bodyPr wrap="square">
            <a:spAutoFit/>
          </a:bodyPr>
          <a:lstStyle/>
          <a:p>
            <a:pPr lvl="0"/>
            <a:r>
              <a:rPr lang="en-US" sz="3200" b="1" dirty="0" err="1"/>
              <a:t>Koplīgumu</a:t>
            </a:r>
            <a:r>
              <a:rPr lang="en-US" sz="3200" b="1" dirty="0"/>
              <a:t> </a:t>
            </a:r>
            <a:r>
              <a:rPr lang="en-US" sz="3200" b="1" dirty="0" err="1"/>
              <a:t>pārklājums</a:t>
            </a:r>
            <a:r>
              <a:rPr lang="en-US" sz="3200" b="1" dirty="0"/>
              <a:t> </a:t>
            </a:r>
            <a:r>
              <a:rPr lang="en-US" sz="3200" b="1" dirty="0" err="1"/>
              <a:t>Eiropas</a:t>
            </a:r>
            <a:r>
              <a:rPr lang="en-US" sz="3200" b="1" dirty="0"/>
              <a:t> </a:t>
            </a:r>
            <a:r>
              <a:rPr lang="en-US" sz="3200" b="1" dirty="0" err="1"/>
              <a:t>Savienībā</a:t>
            </a:r>
            <a:endParaRPr lang="lv-LV" sz="3200" b="1" dirty="0"/>
          </a:p>
        </p:txBody>
      </p:sp>
      <p:pic>
        <p:nvPicPr>
          <p:cNvPr id="5" name="Picture 4">
            <a:extLst>
              <a:ext uri="{FF2B5EF4-FFF2-40B4-BE49-F238E27FC236}">
                <a16:creationId xmlns="" xmlns:a16="http://schemas.microsoft.com/office/drawing/2014/main" id="{BBFEFBE3-9712-45C8-A7FF-2105C275215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5400000">
            <a:off x="-2967138" y="2967133"/>
            <a:ext cx="6858003" cy="923733"/>
          </a:xfrm>
          <a:prstGeom prst="rect">
            <a:avLst/>
          </a:prstGeom>
        </p:spPr>
      </p:pic>
      <p:sp>
        <p:nvSpPr>
          <p:cNvPr id="6" name="Labā bultiņa 5"/>
          <p:cNvSpPr/>
          <p:nvPr/>
        </p:nvSpPr>
        <p:spPr>
          <a:xfrm rot="16200000">
            <a:off x="6960360" y="5769590"/>
            <a:ext cx="641445" cy="320722"/>
          </a:xfrm>
          <a:prstGeom prst="rightArrow">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pic>
        <p:nvPicPr>
          <p:cNvPr id="7" name="Attēls 6" descr="lizda"/>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 y="31123"/>
            <a:ext cx="901114" cy="920580"/>
          </a:xfrm>
          <a:prstGeom prst="rect">
            <a:avLst/>
          </a:prstGeom>
          <a:noFill/>
          <a:ln>
            <a:noFill/>
          </a:ln>
        </p:spPr>
      </p:pic>
    </p:spTree>
    <p:extLst>
      <p:ext uri="{BB962C8B-B14F-4D97-AF65-F5344CB8AC3E}">
        <p14:creationId xmlns:p14="http://schemas.microsoft.com/office/powerpoint/2010/main" val="138083388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p:cNvSpPr>
            <a:spLocks noGrp="1"/>
          </p:cNvSpPr>
          <p:nvPr>
            <p:ph type="title"/>
          </p:nvPr>
        </p:nvSpPr>
        <p:spPr>
          <a:xfrm>
            <a:off x="923731" y="1183991"/>
            <a:ext cx="11049001" cy="1325563"/>
          </a:xfrm>
        </p:spPr>
        <p:txBody>
          <a:bodyPr>
            <a:noAutofit/>
          </a:bodyPr>
          <a:lstStyle/>
          <a:p>
            <a:pPr algn="ctr"/>
            <a:r>
              <a:rPr lang="en-US" sz="3400" b="1" dirty="0"/>
              <a:t>“</a:t>
            </a:r>
            <a:r>
              <a:rPr lang="en-US" sz="3400" b="1" dirty="0" err="1"/>
              <a:t>Strādājošajiem</a:t>
            </a:r>
            <a:r>
              <a:rPr lang="en-US" sz="3400" b="1" dirty="0"/>
              <a:t> </a:t>
            </a:r>
            <a:r>
              <a:rPr lang="en-US" sz="3400" b="1" dirty="0" err="1"/>
              <a:t>ir</a:t>
            </a:r>
            <a:r>
              <a:rPr lang="en-US" sz="3400" b="1" dirty="0"/>
              <a:t> </a:t>
            </a:r>
            <a:r>
              <a:rPr lang="en-US" sz="3400" b="1" dirty="0" err="1"/>
              <a:t>tiesības</a:t>
            </a:r>
            <a:r>
              <a:rPr lang="en-US" sz="3400" b="1" dirty="0"/>
              <a:t> </a:t>
            </a:r>
            <a:r>
              <a:rPr lang="en-US" sz="3400" b="1" dirty="0" err="1"/>
              <a:t>uz</a:t>
            </a:r>
            <a:r>
              <a:rPr lang="en-US" sz="3400" b="1" dirty="0"/>
              <a:t> </a:t>
            </a:r>
            <a:r>
              <a:rPr lang="en-US" sz="3400" b="1" dirty="0" err="1"/>
              <a:t>koplīgumu</a:t>
            </a:r>
            <a:r>
              <a:rPr lang="en-US" sz="3400" b="1" dirty="0"/>
              <a:t>, </a:t>
            </a:r>
            <a:r>
              <a:rPr lang="en-US" sz="3400" b="1" dirty="0" err="1"/>
              <a:t>kā</a:t>
            </a:r>
            <a:r>
              <a:rPr lang="en-US" sz="3400" b="1" dirty="0"/>
              <a:t> </a:t>
            </a:r>
            <a:r>
              <a:rPr lang="en-US" sz="3400" b="1" dirty="0" err="1"/>
              <a:t>arī</a:t>
            </a:r>
            <a:r>
              <a:rPr lang="en-US" sz="3400" b="1" dirty="0"/>
              <a:t> </a:t>
            </a:r>
            <a:r>
              <a:rPr lang="en-US" sz="3400" b="1" dirty="0" err="1"/>
              <a:t>tiesības</a:t>
            </a:r>
            <a:r>
              <a:rPr lang="en-US" sz="3400" b="1" dirty="0"/>
              <a:t> </a:t>
            </a:r>
            <a:r>
              <a:rPr lang="en-US" sz="3400" b="1" dirty="0" err="1"/>
              <a:t>streikot</a:t>
            </a:r>
            <a:r>
              <a:rPr lang="en-US" sz="3400" b="1" dirty="0"/>
              <a:t>. </a:t>
            </a:r>
            <a:r>
              <a:rPr lang="lv-LV" sz="3400" b="1" dirty="0"/>
              <a:t/>
            </a:r>
            <a:br>
              <a:rPr lang="lv-LV" sz="3400" b="1" dirty="0"/>
            </a:br>
            <a:r>
              <a:rPr lang="en-US" sz="3400" b="1" dirty="0" err="1"/>
              <a:t>Valsts</a:t>
            </a:r>
            <a:r>
              <a:rPr lang="en-US" sz="3400" b="1" dirty="0"/>
              <a:t> </a:t>
            </a:r>
            <a:r>
              <a:rPr lang="en-US" sz="3400" b="1" dirty="0" err="1"/>
              <a:t>aizsargā</a:t>
            </a:r>
            <a:r>
              <a:rPr lang="en-US" sz="3400" b="1" dirty="0"/>
              <a:t> </a:t>
            </a:r>
            <a:r>
              <a:rPr lang="en-US" sz="3400" b="1" dirty="0" err="1"/>
              <a:t>arodbiedrību</a:t>
            </a:r>
            <a:r>
              <a:rPr lang="en-US" sz="3400" b="1" dirty="0"/>
              <a:t> </a:t>
            </a:r>
            <a:r>
              <a:rPr lang="en-US" sz="3400" b="1" dirty="0" err="1"/>
              <a:t>brīvību</a:t>
            </a:r>
            <a:r>
              <a:rPr lang="en-US" sz="3400" b="1" dirty="0"/>
              <a:t>.” </a:t>
            </a:r>
            <a:r>
              <a:rPr lang="lv-LV" sz="3400" b="1" dirty="0"/>
              <a:t/>
            </a:r>
            <a:br>
              <a:rPr lang="lv-LV" sz="3400" b="1" dirty="0"/>
            </a:br>
            <a:r>
              <a:rPr lang="lv-LV" sz="3600" b="1" dirty="0"/>
              <a:t/>
            </a:r>
            <a:br>
              <a:rPr lang="lv-LV" sz="3600" b="1" dirty="0"/>
            </a:br>
            <a:r>
              <a:rPr lang="en-US" sz="2400" b="1" dirty="0" err="1"/>
              <a:t>Latvijas</a:t>
            </a:r>
            <a:r>
              <a:rPr lang="en-US" sz="2400" b="1" dirty="0"/>
              <a:t> </a:t>
            </a:r>
            <a:r>
              <a:rPr lang="en-US" sz="2400" b="1" dirty="0" err="1"/>
              <a:t>Republikas</a:t>
            </a:r>
            <a:r>
              <a:rPr lang="en-US" sz="2400" b="1" dirty="0"/>
              <a:t> </a:t>
            </a:r>
            <a:r>
              <a:rPr lang="en-US" sz="2400" b="1" dirty="0" err="1"/>
              <a:t>Satversmes</a:t>
            </a:r>
            <a:r>
              <a:rPr lang="en-US" sz="2400" b="1" dirty="0"/>
              <a:t> 108. pant</a:t>
            </a:r>
            <a:r>
              <a:rPr lang="lv-LV" sz="2400" b="1" dirty="0"/>
              <a:t>s</a:t>
            </a:r>
            <a:r>
              <a:rPr lang="en-US" sz="2400" b="1" dirty="0"/>
              <a:t>.</a:t>
            </a:r>
            <a:r>
              <a:rPr lang="lv-LV" sz="2400" b="1" dirty="0"/>
              <a:t/>
            </a:r>
            <a:br>
              <a:rPr lang="lv-LV" sz="2400" b="1" dirty="0"/>
            </a:br>
            <a:endParaRPr lang="lv-LV" sz="2400" b="1" dirty="0"/>
          </a:p>
        </p:txBody>
      </p:sp>
      <p:sp>
        <p:nvSpPr>
          <p:cNvPr id="3" name="Slaida numura vietturis 2"/>
          <p:cNvSpPr>
            <a:spLocks noGrp="1"/>
          </p:cNvSpPr>
          <p:nvPr>
            <p:ph type="sldNum" sz="quarter" idx="12"/>
          </p:nvPr>
        </p:nvSpPr>
        <p:spPr/>
        <p:txBody>
          <a:bodyPr/>
          <a:lstStyle/>
          <a:p>
            <a:fld id="{E9CF156D-EFA1-4495-9C64-065FF5815A88}" type="slidenum">
              <a:rPr lang="lv-LV" smtClean="0"/>
              <a:t>19</a:t>
            </a:fld>
            <a:endParaRPr lang="lv-LV"/>
          </a:p>
        </p:txBody>
      </p:sp>
      <p:pic>
        <p:nvPicPr>
          <p:cNvPr id="4" name="Picture 4">
            <a:extLst>
              <a:ext uri="{FF2B5EF4-FFF2-40B4-BE49-F238E27FC236}">
                <a16:creationId xmlns="" xmlns:a16="http://schemas.microsoft.com/office/drawing/2014/main" id="{BBFEFBE3-9712-45C8-A7FF-2105C275215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5400000">
            <a:off x="-2967138" y="2967133"/>
            <a:ext cx="6858003" cy="923733"/>
          </a:xfrm>
          <a:prstGeom prst="rect">
            <a:avLst/>
          </a:prstGeom>
        </p:spPr>
      </p:pic>
      <p:pic>
        <p:nvPicPr>
          <p:cNvPr id="4098" name="Picture 2" descr="Klajā nāk Satversmes 90 gadu jubilejai veltīts izdevums - LV portāls"/>
          <p:cNvPicPr>
            <a:picLocks noChangeAspect="1" noChangeArrowheads="1"/>
          </p:cNvPicPr>
          <p:nvPr/>
        </p:nvPicPr>
        <p:blipFill>
          <a:blip>
            <a:extLst>
              <a:ext uri="{28A0092B-C50C-407E-A947-70E740481C1C}">
                <a14:useLocalDpi xmlns:a14="http://schemas.microsoft.com/office/drawing/2010/main" val="0"/>
              </a:ext>
            </a:extLst>
          </a:blip>
          <a:srcRect/>
          <a:stretch>
            <a:fillRect/>
          </a:stretch>
        </p:blipFill>
        <p:spPr bwMode="auto">
          <a:xfrm>
            <a:off x="3930554" y="3225307"/>
            <a:ext cx="5186149" cy="3455272"/>
          </a:xfrm>
          <a:prstGeom prst="rect">
            <a:avLst/>
          </a:prstGeom>
          <a:noFill/>
          <a:extLst>
            <a:ext uri="{909E8E84-426E-40DD-AFC4-6F175D3DCCD1}">
              <a14:hiddenFill xmlns:a14="http://schemas.microsoft.com/office/drawing/2010/main">
                <a:solidFill>
                  <a:srgbClr val="FFFFFF"/>
                </a:solidFill>
              </a14:hiddenFill>
            </a:ext>
          </a:extLst>
        </p:spPr>
      </p:pic>
      <p:pic>
        <p:nvPicPr>
          <p:cNvPr id="6" name="Attēls 5" descr="lizda"/>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 y="31123"/>
            <a:ext cx="901114" cy="920580"/>
          </a:xfrm>
          <a:prstGeom prst="rect">
            <a:avLst/>
          </a:prstGeom>
          <a:noFill/>
          <a:ln>
            <a:noFill/>
          </a:ln>
        </p:spPr>
      </p:pic>
    </p:spTree>
    <p:extLst>
      <p:ext uri="{BB962C8B-B14F-4D97-AF65-F5344CB8AC3E}">
        <p14:creationId xmlns:p14="http://schemas.microsoft.com/office/powerpoint/2010/main" val="386022556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7"/>
          <p:cNvSpPr>
            <a:spLocks noGrp="1"/>
          </p:cNvSpPr>
          <p:nvPr>
            <p:ph type="sldNum" sz="quarter" idx="12"/>
          </p:nvPr>
        </p:nvSpPr>
        <p:spPr/>
        <p:txBody>
          <a:bodyPr/>
          <a:lstStyle/>
          <a:p>
            <a:fld id="{B747A504-C458-4A57-A96B-6AB5B499BBC1}" type="slidenum">
              <a:rPr lang="lv-LV" smtClean="0"/>
              <a:t>2</a:t>
            </a:fld>
            <a:endParaRPr lang="lv-LV"/>
          </a:p>
        </p:txBody>
      </p:sp>
      <p:sp>
        <p:nvSpPr>
          <p:cNvPr id="3" name="TextBox 2"/>
          <p:cNvSpPr txBox="1"/>
          <p:nvPr/>
        </p:nvSpPr>
        <p:spPr>
          <a:xfrm>
            <a:off x="1116771" y="308095"/>
            <a:ext cx="10922829" cy="6432530"/>
          </a:xfrm>
          <a:prstGeom prst="rect">
            <a:avLst/>
          </a:prstGeom>
          <a:noFill/>
        </p:spPr>
        <p:txBody>
          <a:bodyPr wrap="square" rtlCol="0">
            <a:spAutoFit/>
          </a:bodyPr>
          <a:lstStyle/>
          <a:p>
            <a:pPr algn="ctr"/>
            <a:r>
              <a:rPr lang="lv-LV" sz="3600" b="1" dirty="0">
                <a:effectLst/>
              </a:rPr>
              <a:t>Kas ir sociālais dialogs?</a:t>
            </a:r>
          </a:p>
          <a:p>
            <a:pPr algn="ctr"/>
            <a:endParaRPr lang="lv-LV" sz="1200" b="1" dirty="0">
              <a:effectLst/>
            </a:endParaRPr>
          </a:p>
          <a:p>
            <a:pPr marL="457200" indent="-457200" algn="just">
              <a:buFont typeface="Arial" panose="020B0604020202020204" pitchFamily="34" charset="0"/>
              <a:buChar char="•"/>
            </a:pPr>
            <a:r>
              <a:rPr lang="lv-LV" sz="2800" b="1" u="sng" dirty="0">
                <a:effectLst/>
              </a:rPr>
              <a:t>Sociālais dialogs </a:t>
            </a:r>
            <a:r>
              <a:rPr lang="lv-LV" sz="2800" b="0" i="0" dirty="0">
                <a:effectLst/>
              </a:rPr>
              <a:t>ir viens no Eiropas sociālā modeļa pamatelementiem. Tas ļauj sociālajiem partneriem (darba devēju un darba ņēmēju pārstāvjiem) aktīvi līdzdarboties, tostarp ar līgumu palīdzību, Eiropas sociālās un nodarbinātības politikas veidošanā.</a:t>
            </a:r>
            <a:endParaRPr lang="lv-LV" sz="2800" dirty="0"/>
          </a:p>
          <a:p>
            <a:pPr marL="457200" indent="-457200" algn="just">
              <a:buFont typeface="Arial" panose="020B0604020202020204" pitchFamily="34" charset="0"/>
              <a:buChar char="•"/>
            </a:pPr>
            <a:endParaRPr lang="lv-LV" sz="2800" dirty="0"/>
          </a:p>
          <a:p>
            <a:pPr marL="457200" indent="-457200" algn="just">
              <a:buFont typeface="Arial" panose="020B0604020202020204" pitchFamily="34" charset="0"/>
              <a:buChar char="•"/>
            </a:pPr>
            <a:r>
              <a:rPr lang="lv-LV" sz="2800" dirty="0"/>
              <a:t>ES tiesību izpratnē </a:t>
            </a:r>
            <a:r>
              <a:rPr lang="lv-LV" sz="2800" b="1" u="sng" dirty="0"/>
              <a:t>sociālais dialogs </a:t>
            </a:r>
            <a:r>
              <a:rPr lang="lv-LV" sz="2800" dirty="0"/>
              <a:t>ir dialogs starp arodbiedrībām un darba devēju organizācijām jeb tā saucamajiem sociālajiem partneriem.</a:t>
            </a:r>
          </a:p>
          <a:p>
            <a:pPr marL="457200" indent="-457200" algn="just">
              <a:buFont typeface="Arial" panose="020B0604020202020204" pitchFamily="34" charset="0"/>
              <a:buChar char="•"/>
            </a:pPr>
            <a:endParaRPr lang="lv-LV" sz="2800" dirty="0"/>
          </a:p>
          <a:p>
            <a:pPr marL="457200" indent="-457200" algn="just">
              <a:buFont typeface="Arial" panose="020B0604020202020204" pitchFamily="34" charset="0"/>
              <a:buChar char="•"/>
            </a:pPr>
            <a:r>
              <a:rPr lang="lv-LV" sz="2800" b="1" dirty="0"/>
              <a:t>Sociālais dialogs </a:t>
            </a:r>
            <a:r>
              <a:rPr lang="lv-LV" sz="2800" dirty="0"/>
              <a:t>iekļauj visu veidu sarunas, konsultācijas, informācijas apmaiņu starp valdību, darba devēju un darba ņēmēju pārstāvjiem vai starp viņiem par kopēju interešu jautājumiem, kas saistīti ar ekonomikas un sociālo politiku. </a:t>
            </a:r>
          </a:p>
        </p:txBody>
      </p:sp>
      <p:grpSp>
        <p:nvGrpSpPr>
          <p:cNvPr id="2" name="Grupa 1"/>
          <p:cNvGrpSpPr/>
          <p:nvPr/>
        </p:nvGrpSpPr>
        <p:grpSpPr>
          <a:xfrm>
            <a:off x="-3" y="-2"/>
            <a:ext cx="923734" cy="6858003"/>
            <a:chOff x="-3" y="-2"/>
            <a:chExt cx="923734" cy="6858003"/>
          </a:xfrm>
        </p:grpSpPr>
        <p:pic>
          <p:nvPicPr>
            <p:cNvPr id="6" name="Picture 5">
              <a:extLst>
                <a:ext uri="{FF2B5EF4-FFF2-40B4-BE49-F238E27FC236}">
                  <a16:creationId xmlns="" xmlns:a16="http://schemas.microsoft.com/office/drawing/2014/main" id="{335A1348-8714-4CC7-B41F-E93AAFF5300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5400000">
              <a:off x="-2967138" y="2967133"/>
              <a:ext cx="6858003" cy="923733"/>
            </a:xfrm>
            <a:prstGeom prst="rect">
              <a:avLst/>
            </a:prstGeom>
          </p:spPr>
        </p:pic>
        <p:pic>
          <p:nvPicPr>
            <p:cNvPr id="5" name="Attēls 4" descr="lizda"/>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0" y="111211"/>
              <a:ext cx="923731" cy="841924"/>
            </a:xfrm>
            <a:prstGeom prst="rect">
              <a:avLst/>
            </a:prstGeom>
            <a:noFill/>
            <a:ln>
              <a:noFill/>
            </a:ln>
          </p:spPr>
        </p:pic>
      </p:grpSp>
    </p:spTree>
    <p:extLst>
      <p:ext uri="{BB962C8B-B14F-4D97-AF65-F5344CB8AC3E}">
        <p14:creationId xmlns:p14="http://schemas.microsoft.com/office/powerpoint/2010/main" val="330472544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atura vietturis 2"/>
          <p:cNvSpPr>
            <a:spLocks noGrp="1"/>
          </p:cNvSpPr>
          <p:nvPr>
            <p:ph idx="1"/>
          </p:nvPr>
        </p:nvSpPr>
        <p:spPr>
          <a:xfrm>
            <a:off x="1160059" y="378963"/>
            <a:ext cx="10672549" cy="6212906"/>
          </a:xfrm>
        </p:spPr>
        <p:txBody>
          <a:bodyPr>
            <a:normAutofit/>
          </a:bodyPr>
          <a:lstStyle/>
          <a:p>
            <a:pPr algn="just"/>
            <a:r>
              <a:rPr lang="lv-LV" sz="2400" b="1" dirty="0"/>
              <a:t>Darba</a:t>
            </a:r>
            <a:r>
              <a:rPr lang="lv-LV" sz="2400" dirty="0"/>
              <a:t> </a:t>
            </a:r>
            <a:r>
              <a:rPr lang="lv-LV" sz="2400" b="1" dirty="0"/>
              <a:t>koplīgums</a:t>
            </a:r>
            <a:r>
              <a:rPr lang="lv-LV" sz="2400" dirty="0"/>
              <a:t> ir darba devēja un darbinieku rakstiska vienošanās, kas paredz darbiniekiem labvēlīgākus noteikumus nekā noteikts Darba likumā un citos darba tiesisko attiecību regulējošos normatīvajos aktos. Koplīguma noteikumi nedrīkst pasliktināt darbinieku tiesisko stāvokli.</a:t>
            </a:r>
          </a:p>
          <a:p>
            <a:pPr algn="just"/>
            <a:endParaRPr lang="lv-LV" sz="2400" dirty="0"/>
          </a:p>
          <a:p>
            <a:pPr algn="just"/>
            <a:endParaRPr lang="lv-LV" sz="2400" dirty="0"/>
          </a:p>
          <a:p>
            <a:pPr algn="just"/>
            <a:endParaRPr lang="lv-LV" sz="2400" dirty="0"/>
          </a:p>
          <a:p>
            <a:pPr algn="just"/>
            <a:endParaRPr lang="lv-LV" sz="2400" dirty="0"/>
          </a:p>
          <a:p>
            <a:pPr algn="just"/>
            <a:endParaRPr lang="lv-LV" sz="2400" dirty="0"/>
          </a:p>
          <a:p>
            <a:pPr algn="just"/>
            <a:r>
              <a:rPr lang="lv-LV" sz="2400" b="1" dirty="0"/>
              <a:t>Koplīguma mērķis ir uzlabot darba attiecību kvalitāti.</a:t>
            </a:r>
          </a:p>
          <a:p>
            <a:pPr algn="just"/>
            <a:endParaRPr lang="lv-LV" sz="2400" dirty="0"/>
          </a:p>
          <a:p>
            <a:pPr algn="just"/>
            <a:r>
              <a:rPr lang="lv-LV" sz="2400" b="1" dirty="0"/>
              <a:t>Darba koplīguma noslēgšanu</a:t>
            </a:r>
            <a:r>
              <a:rPr lang="lv-LV" sz="2400" dirty="0"/>
              <a:t> var ierosināt darba devējs, darbinieku pārstāvji vai organizācijas. Tā noslēgšanai puses rīko sarunas, kuru laikā vienojas par koplīguma projekta izstrādāšanas un apspriešanas kārtību. Priekšlikumus koplīguma projektam rakstiski var iesniegt ikviens darbinieks.</a:t>
            </a:r>
          </a:p>
          <a:p>
            <a:pPr algn="just"/>
            <a:endParaRPr lang="lv-LV" sz="2400" dirty="0"/>
          </a:p>
          <a:p>
            <a:pPr algn="just"/>
            <a:endParaRPr lang="lv-LV" sz="2400" dirty="0"/>
          </a:p>
          <a:p>
            <a:pPr algn="just"/>
            <a:endParaRPr lang="lv-LV" sz="2400" dirty="0"/>
          </a:p>
          <a:p>
            <a:pPr algn="just"/>
            <a:endParaRPr lang="lv-LV" sz="2400" b="1" dirty="0"/>
          </a:p>
          <a:p>
            <a:pPr algn="just"/>
            <a:endParaRPr lang="lv-LV" sz="2400" dirty="0"/>
          </a:p>
        </p:txBody>
      </p:sp>
      <p:sp>
        <p:nvSpPr>
          <p:cNvPr id="4" name="Slaida numura vietturis 3"/>
          <p:cNvSpPr>
            <a:spLocks noGrp="1"/>
          </p:cNvSpPr>
          <p:nvPr>
            <p:ph type="sldNum" sz="quarter" idx="12"/>
          </p:nvPr>
        </p:nvSpPr>
        <p:spPr/>
        <p:txBody>
          <a:bodyPr/>
          <a:lstStyle/>
          <a:p>
            <a:fld id="{E9CF156D-EFA1-4495-9C64-065FF5815A88}" type="slidenum">
              <a:rPr lang="lv-LV" smtClean="0"/>
              <a:t>20</a:t>
            </a:fld>
            <a:endParaRPr lang="lv-LV"/>
          </a:p>
        </p:txBody>
      </p:sp>
      <p:pic>
        <p:nvPicPr>
          <p:cNvPr id="5" name="Picture 4">
            <a:extLst>
              <a:ext uri="{FF2B5EF4-FFF2-40B4-BE49-F238E27FC236}">
                <a16:creationId xmlns="" xmlns:a16="http://schemas.microsoft.com/office/drawing/2014/main" id="{BBFEFBE3-9712-45C8-A7FF-2105C275215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5400000">
            <a:off x="-2967138" y="2967133"/>
            <a:ext cx="6858003" cy="923733"/>
          </a:xfrm>
          <a:prstGeom prst="rect">
            <a:avLst/>
          </a:prstGeom>
        </p:spPr>
      </p:pic>
      <p:sp>
        <p:nvSpPr>
          <p:cNvPr id="9" name="TextBox 8"/>
          <p:cNvSpPr txBox="1"/>
          <p:nvPr/>
        </p:nvSpPr>
        <p:spPr>
          <a:xfrm>
            <a:off x="3138985" y="2006222"/>
            <a:ext cx="6905768" cy="1938992"/>
          </a:xfrm>
          <a:prstGeom prst="rect">
            <a:avLst/>
          </a:prstGeom>
          <a:noFill/>
          <a:ln w="28575">
            <a:solidFill>
              <a:srgbClr val="C00000"/>
            </a:solidFill>
          </a:ln>
        </p:spPr>
        <p:txBody>
          <a:bodyPr wrap="square" rtlCol="0">
            <a:spAutoFit/>
          </a:bodyPr>
          <a:lstStyle/>
          <a:p>
            <a:pPr algn="ctr"/>
            <a:r>
              <a:rPr lang="lv-LV" sz="2400" b="1" dirty="0">
                <a:solidFill>
                  <a:srgbClr val="C00000"/>
                </a:solidFill>
              </a:rPr>
              <a:t>ATCERIES!</a:t>
            </a:r>
          </a:p>
          <a:p>
            <a:pPr algn="ctr"/>
            <a:r>
              <a:rPr lang="lv-LV" sz="2400" b="1" dirty="0">
                <a:solidFill>
                  <a:srgbClr val="C00000"/>
                </a:solidFill>
              </a:rPr>
              <a:t>Darbinieku ieguvumi, slēdzot darba koplīgumu: </a:t>
            </a:r>
          </a:p>
          <a:p>
            <a:pPr algn="ctr"/>
            <a:r>
              <a:rPr lang="lv-LV" sz="2400" dirty="0">
                <a:solidFill>
                  <a:srgbClr val="C00000"/>
                </a:solidFill>
              </a:rPr>
              <a:t>labvēlīgāki darba tiesisko attiecību nosacījumi salīdzinājumā ar spēkā esošajiem attiecīgajiem normatīvajiem aktiem.</a:t>
            </a:r>
          </a:p>
        </p:txBody>
      </p:sp>
      <p:pic>
        <p:nvPicPr>
          <p:cNvPr id="6" name="Attēls 5" descr="lizda"/>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 y="31123"/>
            <a:ext cx="901114" cy="920580"/>
          </a:xfrm>
          <a:prstGeom prst="rect">
            <a:avLst/>
          </a:prstGeom>
          <a:noFill/>
          <a:ln>
            <a:noFill/>
          </a:ln>
        </p:spPr>
      </p:pic>
    </p:spTree>
    <p:extLst>
      <p:ext uri="{BB962C8B-B14F-4D97-AF65-F5344CB8AC3E}">
        <p14:creationId xmlns:p14="http://schemas.microsoft.com/office/powerpoint/2010/main" val="284268464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atura vietturis 2"/>
          <p:cNvSpPr>
            <a:spLocks noGrp="1"/>
          </p:cNvSpPr>
          <p:nvPr>
            <p:ph idx="1"/>
          </p:nvPr>
        </p:nvSpPr>
        <p:spPr>
          <a:xfrm>
            <a:off x="1083860" y="300251"/>
            <a:ext cx="10515600" cy="6032309"/>
          </a:xfrm>
        </p:spPr>
        <p:txBody>
          <a:bodyPr>
            <a:normAutofit/>
          </a:bodyPr>
          <a:lstStyle/>
          <a:p>
            <a:pPr algn="just"/>
            <a:r>
              <a:rPr lang="en-US" sz="2400" dirty="0" err="1"/>
              <a:t>Tiesības</a:t>
            </a:r>
            <a:r>
              <a:rPr lang="en-US" sz="2400" dirty="0"/>
              <a:t> </a:t>
            </a:r>
            <a:r>
              <a:rPr lang="en-US" sz="2400" dirty="0" err="1"/>
              <a:t>uz</a:t>
            </a:r>
            <a:r>
              <a:rPr lang="en-US" sz="2400" dirty="0"/>
              <a:t> </a:t>
            </a:r>
            <a:r>
              <a:rPr lang="en-US" sz="2400" dirty="0" err="1"/>
              <a:t>koplīgumu</a:t>
            </a:r>
            <a:r>
              <a:rPr lang="en-US" sz="2400" dirty="0"/>
              <a:t> </a:t>
            </a:r>
            <a:r>
              <a:rPr lang="en-US" sz="2400" dirty="0" err="1"/>
              <a:t>pārrunām</a:t>
            </a:r>
            <a:r>
              <a:rPr lang="en-US" sz="2400" dirty="0"/>
              <a:t> </a:t>
            </a:r>
            <a:r>
              <a:rPr lang="en-US" sz="2400" dirty="0" err="1"/>
              <a:t>ir</a:t>
            </a:r>
            <a:r>
              <a:rPr lang="en-US" sz="2400" dirty="0"/>
              <a:t> </a:t>
            </a:r>
            <a:r>
              <a:rPr lang="en-US" sz="2400" dirty="0" err="1"/>
              <a:t>atzītas</a:t>
            </a:r>
            <a:r>
              <a:rPr lang="en-US" sz="2400" dirty="0"/>
              <a:t> </a:t>
            </a:r>
            <a:r>
              <a:rPr lang="en-US" sz="2400" dirty="0" err="1"/>
              <a:t>arī</a:t>
            </a:r>
            <a:r>
              <a:rPr lang="en-US" sz="2400" dirty="0"/>
              <a:t> </a:t>
            </a:r>
            <a:r>
              <a:rPr lang="en-US" sz="2400" dirty="0" err="1"/>
              <a:t>Eiropas</a:t>
            </a:r>
            <a:r>
              <a:rPr lang="en-US" sz="2400" dirty="0"/>
              <a:t> </a:t>
            </a:r>
            <a:r>
              <a:rPr lang="en-US" sz="2400" dirty="0" err="1"/>
              <a:t>līmenī</a:t>
            </a:r>
            <a:r>
              <a:rPr lang="en-US" sz="2400" dirty="0"/>
              <a:t>. </a:t>
            </a:r>
            <a:r>
              <a:rPr lang="en-US" sz="2400" dirty="0" err="1"/>
              <a:t>Tiesības</a:t>
            </a:r>
            <a:r>
              <a:rPr lang="en-US" sz="2400" dirty="0"/>
              <a:t> </a:t>
            </a:r>
            <a:r>
              <a:rPr lang="en-US" sz="2400" dirty="0" err="1"/>
              <a:t>slēgt</a:t>
            </a:r>
            <a:r>
              <a:rPr lang="en-US" sz="2400" dirty="0"/>
              <a:t> </a:t>
            </a:r>
            <a:r>
              <a:rPr lang="en-US" sz="2400" dirty="0" err="1"/>
              <a:t>koplīgumu</a:t>
            </a:r>
            <a:r>
              <a:rPr lang="en-US" sz="2400" dirty="0"/>
              <a:t> </a:t>
            </a:r>
            <a:r>
              <a:rPr lang="en-US" sz="2400" dirty="0" err="1"/>
              <a:t>paredz</a:t>
            </a:r>
            <a:r>
              <a:rPr lang="en-US" sz="2400" dirty="0"/>
              <a:t> </a:t>
            </a:r>
            <a:r>
              <a:rPr lang="en-US" sz="2400" dirty="0" err="1"/>
              <a:t>Eiropas</a:t>
            </a:r>
            <a:r>
              <a:rPr lang="en-US" sz="2400" dirty="0"/>
              <a:t> </a:t>
            </a:r>
            <a:r>
              <a:rPr lang="en-US" sz="2400" dirty="0" err="1"/>
              <a:t>Sociālā</a:t>
            </a:r>
            <a:r>
              <a:rPr lang="en-US" sz="2400" dirty="0"/>
              <a:t> </a:t>
            </a:r>
            <a:r>
              <a:rPr lang="en-US" sz="2400" dirty="0" err="1"/>
              <a:t>harta</a:t>
            </a:r>
            <a:r>
              <a:rPr lang="en-US" sz="2400" dirty="0"/>
              <a:t>. </a:t>
            </a:r>
            <a:endParaRPr lang="lv-LV" sz="2400" dirty="0"/>
          </a:p>
          <a:p>
            <a:pPr marL="0" indent="0" algn="just">
              <a:buNone/>
            </a:pPr>
            <a:endParaRPr lang="lv-LV" sz="2400" dirty="0"/>
          </a:p>
          <a:p>
            <a:pPr algn="just"/>
            <a:r>
              <a:rPr lang="en-US" sz="2400" dirty="0"/>
              <a:t>Lai </a:t>
            </a:r>
            <a:r>
              <a:rPr lang="en-US" sz="2400" dirty="0" err="1"/>
              <a:t>tiesības</a:t>
            </a:r>
            <a:r>
              <a:rPr lang="en-US" sz="2400" dirty="0"/>
              <a:t> </a:t>
            </a:r>
            <a:r>
              <a:rPr lang="en-US" sz="2400" dirty="0" err="1"/>
              <a:t>uz</a:t>
            </a:r>
            <a:r>
              <a:rPr lang="en-US" sz="2400" dirty="0"/>
              <a:t> </a:t>
            </a:r>
            <a:r>
              <a:rPr lang="en-US" sz="2400" dirty="0" err="1"/>
              <a:t>koplīgumu</a:t>
            </a:r>
            <a:r>
              <a:rPr lang="en-US" sz="2400" dirty="0"/>
              <a:t> </a:t>
            </a:r>
            <a:r>
              <a:rPr lang="en-US" sz="2400" dirty="0" err="1"/>
              <a:t>sarunām</a:t>
            </a:r>
            <a:r>
              <a:rPr lang="en-US" sz="2400" dirty="0"/>
              <a:t> </a:t>
            </a:r>
            <a:r>
              <a:rPr lang="en-US" sz="2400" dirty="0" err="1"/>
              <a:t>tiktu</a:t>
            </a:r>
            <a:r>
              <a:rPr lang="en-US" sz="2400" dirty="0"/>
              <a:t> </a:t>
            </a:r>
            <a:r>
              <a:rPr lang="en-US" sz="2400" dirty="0" err="1"/>
              <a:t>izmantotas</a:t>
            </a:r>
            <a:r>
              <a:rPr lang="en-US" sz="2400" dirty="0"/>
              <a:t> </a:t>
            </a:r>
            <a:r>
              <a:rPr lang="en-US" sz="2400" dirty="0" err="1"/>
              <a:t>efektīvi</a:t>
            </a:r>
            <a:r>
              <a:rPr lang="en-US" sz="2400" dirty="0"/>
              <a:t>, </a:t>
            </a:r>
            <a:r>
              <a:rPr lang="en-US" sz="2400" dirty="0" err="1"/>
              <a:t>valstīm</a:t>
            </a:r>
            <a:r>
              <a:rPr lang="en-US" sz="2400" dirty="0"/>
              <a:t> </a:t>
            </a:r>
            <a:r>
              <a:rPr lang="en-US" sz="2400" dirty="0" err="1"/>
              <a:t>ir</a:t>
            </a:r>
            <a:r>
              <a:rPr lang="en-US" sz="2400" dirty="0"/>
              <a:t> </a:t>
            </a:r>
            <a:r>
              <a:rPr lang="en-US" sz="2400" dirty="0" err="1"/>
              <a:t>pienākums</a:t>
            </a:r>
            <a:r>
              <a:rPr lang="en-US" sz="2400" dirty="0"/>
              <a:t>:</a:t>
            </a:r>
            <a:endParaRPr lang="lv-LV" sz="2400" dirty="0"/>
          </a:p>
          <a:p>
            <a:pPr lvl="0" algn="just">
              <a:buFontTx/>
              <a:buChar char="-"/>
            </a:pPr>
            <a:r>
              <a:rPr lang="en-US" sz="2200" b="1" dirty="0" err="1"/>
              <a:t>veicināt</a:t>
            </a:r>
            <a:r>
              <a:rPr lang="en-US" sz="2200" b="1" dirty="0"/>
              <a:t> </a:t>
            </a:r>
            <a:r>
              <a:rPr lang="en-US" sz="2200" b="1" dirty="0" err="1"/>
              <a:t>kopīgas</a:t>
            </a:r>
            <a:r>
              <a:rPr lang="en-US" sz="2200" b="1" dirty="0"/>
              <a:t> </a:t>
            </a:r>
            <a:r>
              <a:rPr lang="en-US" sz="2200" b="1" dirty="0" err="1"/>
              <a:t>strādājošo</a:t>
            </a:r>
            <a:r>
              <a:rPr lang="en-US" sz="2200" b="1" dirty="0"/>
              <a:t> un </a:t>
            </a:r>
            <a:r>
              <a:rPr lang="en-US" sz="2200" b="1" dirty="0" err="1"/>
              <a:t>darba</a:t>
            </a:r>
            <a:r>
              <a:rPr lang="en-US" sz="2200" b="1" dirty="0"/>
              <a:t> </a:t>
            </a:r>
            <a:r>
              <a:rPr lang="en-US" sz="2200" b="1" dirty="0" err="1"/>
              <a:t>devēju</a:t>
            </a:r>
            <a:r>
              <a:rPr lang="en-US" sz="2200" b="1" dirty="0"/>
              <a:t> </a:t>
            </a:r>
            <a:r>
              <a:rPr lang="en-US" sz="2200" b="1" dirty="0" err="1"/>
              <a:t>konsultācijas</a:t>
            </a:r>
            <a:r>
              <a:rPr lang="en-US" sz="2200" dirty="0"/>
              <a:t>;</a:t>
            </a:r>
            <a:endParaRPr lang="lv-LV" sz="2200" dirty="0"/>
          </a:p>
          <a:p>
            <a:pPr marL="0" lvl="0" indent="0" algn="just">
              <a:buNone/>
            </a:pPr>
            <a:endParaRPr lang="lv-LV" sz="2200" dirty="0"/>
          </a:p>
          <a:p>
            <a:pPr algn="just">
              <a:buFontTx/>
              <a:buChar char="-"/>
            </a:pPr>
            <a:r>
              <a:rPr lang="en-US" sz="2200" dirty="0" err="1"/>
              <a:t>kur</a:t>
            </a:r>
            <a:r>
              <a:rPr lang="en-US" sz="2200" dirty="0"/>
              <a:t> </a:t>
            </a:r>
            <a:r>
              <a:rPr lang="en-US" sz="2200" dirty="0" err="1"/>
              <a:t>tas</a:t>
            </a:r>
            <a:r>
              <a:rPr lang="en-US" sz="2200" dirty="0"/>
              <a:t> </a:t>
            </a:r>
            <a:r>
              <a:rPr lang="en-US" sz="2200" dirty="0" err="1"/>
              <a:t>ir</a:t>
            </a:r>
            <a:r>
              <a:rPr lang="en-US" sz="2200" dirty="0"/>
              <a:t> </a:t>
            </a:r>
            <a:r>
              <a:rPr lang="en-US" sz="2200" dirty="0" err="1"/>
              <a:t>nepieciešams</a:t>
            </a:r>
            <a:r>
              <a:rPr lang="en-US" sz="2200" dirty="0"/>
              <a:t> un </a:t>
            </a:r>
            <a:r>
              <a:rPr lang="en-US" sz="2200" dirty="0" err="1"/>
              <a:t>kur</a:t>
            </a:r>
            <a:r>
              <a:rPr lang="en-US" sz="2200" dirty="0"/>
              <a:t> </a:t>
            </a:r>
            <a:r>
              <a:rPr lang="en-US" sz="2200" dirty="0" err="1"/>
              <a:t>tas</a:t>
            </a:r>
            <a:r>
              <a:rPr lang="en-US" sz="2200" dirty="0"/>
              <a:t> </a:t>
            </a:r>
            <a:r>
              <a:rPr lang="en-US" sz="2200" dirty="0" err="1"/>
              <a:t>ir</a:t>
            </a:r>
            <a:r>
              <a:rPr lang="en-US" sz="2200" dirty="0"/>
              <a:t> </a:t>
            </a:r>
            <a:r>
              <a:rPr lang="en-US" sz="2200" dirty="0" err="1"/>
              <a:t>piemēroti</a:t>
            </a:r>
            <a:r>
              <a:rPr lang="en-US" sz="2200" dirty="0"/>
              <a:t>, </a:t>
            </a:r>
            <a:r>
              <a:rPr lang="en-US" sz="2200" b="1" dirty="0" err="1"/>
              <a:t>veicināt</a:t>
            </a:r>
            <a:r>
              <a:rPr lang="en-US" sz="2200" b="1" dirty="0"/>
              <a:t> </a:t>
            </a:r>
            <a:r>
              <a:rPr lang="en-US" sz="2200" b="1" dirty="0" err="1"/>
              <a:t>mehānismus</a:t>
            </a:r>
            <a:r>
              <a:rPr lang="en-US" sz="2200" b="1" dirty="0"/>
              <a:t> </a:t>
            </a:r>
            <a:r>
              <a:rPr lang="en-US" sz="2200" b="1" dirty="0" err="1"/>
              <a:t>brīvprātīgu</a:t>
            </a:r>
            <a:r>
              <a:rPr lang="en-US" sz="2200" b="1" dirty="0"/>
              <a:t> </a:t>
            </a:r>
            <a:r>
              <a:rPr lang="en-US" sz="2200" b="1" dirty="0" err="1"/>
              <a:t>sarunu</a:t>
            </a:r>
            <a:r>
              <a:rPr lang="en-US" sz="2200" b="1" dirty="0"/>
              <a:t> </a:t>
            </a:r>
            <a:r>
              <a:rPr lang="en-US" sz="2200" b="1" dirty="0" err="1"/>
              <a:t>noturēšanai</a:t>
            </a:r>
            <a:r>
              <a:rPr lang="en-US" sz="2200" b="1" dirty="0"/>
              <a:t> </a:t>
            </a:r>
            <a:r>
              <a:rPr lang="en-US" sz="2200" b="1" dirty="0" err="1"/>
              <a:t>starp</a:t>
            </a:r>
            <a:r>
              <a:rPr lang="en-US" sz="2200" b="1" dirty="0"/>
              <a:t> </a:t>
            </a:r>
            <a:r>
              <a:rPr lang="en-US" sz="2200" b="1" dirty="0" err="1"/>
              <a:t>darba</a:t>
            </a:r>
            <a:r>
              <a:rPr lang="en-US" sz="2200" b="1" dirty="0"/>
              <a:t> </a:t>
            </a:r>
            <a:r>
              <a:rPr lang="en-US" sz="2200" b="1" dirty="0" err="1"/>
              <a:t>devējiem</a:t>
            </a:r>
            <a:r>
              <a:rPr lang="en-US" sz="2200" b="1" dirty="0"/>
              <a:t> </a:t>
            </a:r>
            <a:r>
              <a:rPr lang="en-US" sz="2200" b="1" dirty="0" err="1"/>
              <a:t>vai</a:t>
            </a:r>
            <a:r>
              <a:rPr lang="en-US" sz="2200" b="1" dirty="0"/>
              <a:t> </a:t>
            </a:r>
            <a:r>
              <a:rPr lang="en-US" sz="2200" b="1" dirty="0" err="1"/>
              <a:t>darba</a:t>
            </a:r>
            <a:r>
              <a:rPr lang="en-US" sz="2200" b="1" dirty="0"/>
              <a:t> </a:t>
            </a:r>
            <a:r>
              <a:rPr lang="en-US" sz="2200" b="1" dirty="0" err="1"/>
              <a:t>devēju</a:t>
            </a:r>
            <a:r>
              <a:rPr lang="en-US" sz="2200" b="1" dirty="0"/>
              <a:t> </a:t>
            </a:r>
            <a:r>
              <a:rPr lang="en-US" sz="2200" b="1" dirty="0" err="1"/>
              <a:t>organizācijām</a:t>
            </a:r>
            <a:r>
              <a:rPr lang="en-US" sz="2200" b="1" dirty="0"/>
              <a:t> un </a:t>
            </a:r>
            <a:r>
              <a:rPr lang="en-US" sz="2200" b="1" dirty="0" err="1"/>
              <a:t>strādājošo</a:t>
            </a:r>
            <a:r>
              <a:rPr lang="en-US" sz="2200" b="1" dirty="0"/>
              <a:t> </a:t>
            </a:r>
            <a:r>
              <a:rPr lang="en-US" sz="2200" b="1" dirty="0" err="1"/>
              <a:t>organizācijām</a:t>
            </a:r>
            <a:r>
              <a:rPr lang="en-US" sz="2200" dirty="0"/>
              <a:t>, </a:t>
            </a:r>
            <a:r>
              <a:rPr lang="en-US" sz="2200" dirty="0" err="1"/>
              <a:t>lai</a:t>
            </a:r>
            <a:r>
              <a:rPr lang="en-US" sz="2200" dirty="0"/>
              <a:t> </a:t>
            </a:r>
            <a:r>
              <a:rPr lang="en-US" sz="2200" dirty="0" err="1"/>
              <a:t>ar</a:t>
            </a:r>
            <a:r>
              <a:rPr lang="en-US" sz="2200" dirty="0"/>
              <a:t> </a:t>
            </a:r>
            <a:r>
              <a:rPr lang="en-US" sz="2200" dirty="0" err="1"/>
              <a:t>kolektīvo</a:t>
            </a:r>
            <a:r>
              <a:rPr lang="en-US" sz="2200" dirty="0"/>
              <a:t> </a:t>
            </a:r>
            <a:r>
              <a:rPr lang="en-US" sz="2200" dirty="0" err="1"/>
              <a:t>līgumu</a:t>
            </a:r>
            <a:r>
              <a:rPr lang="en-US" sz="2200" dirty="0"/>
              <a:t> </a:t>
            </a:r>
            <a:r>
              <a:rPr lang="en-US" sz="2200" dirty="0" err="1"/>
              <a:t>palīdzību</a:t>
            </a:r>
            <a:r>
              <a:rPr lang="en-US" sz="2200" dirty="0"/>
              <a:t> </a:t>
            </a:r>
            <a:r>
              <a:rPr lang="en-US" sz="2200" b="1" dirty="0" err="1"/>
              <a:t>regulētu</a:t>
            </a:r>
            <a:r>
              <a:rPr lang="en-US" sz="2200" b="1" dirty="0"/>
              <a:t> </a:t>
            </a:r>
            <a:r>
              <a:rPr lang="en-US" sz="2200" b="1" dirty="0" err="1"/>
              <a:t>darba</a:t>
            </a:r>
            <a:r>
              <a:rPr lang="en-US" sz="2200" b="1" dirty="0"/>
              <a:t> </a:t>
            </a:r>
            <a:r>
              <a:rPr lang="en-US" sz="2200" b="1" dirty="0" err="1"/>
              <a:t>noteikumus</a:t>
            </a:r>
            <a:r>
              <a:rPr lang="en-US" sz="2200" b="1" dirty="0"/>
              <a:t> un </a:t>
            </a:r>
            <a:r>
              <a:rPr lang="en-US" sz="2200" b="1" dirty="0" err="1"/>
              <a:t>apstākļus</a:t>
            </a:r>
            <a:r>
              <a:rPr lang="en-US" sz="2200" dirty="0"/>
              <a:t>;</a:t>
            </a:r>
            <a:endParaRPr lang="lv-LV" sz="2200" dirty="0"/>
          </a:p>
          <a:p>
            <a:pPr marL="0" indent="0" algn="just">
              <a:buNone/>
            </a:pPr>
            <a:endParaRPr lang="lv-LV" sz="2200" dirty="0"/>
          </a:p>
          <a:p>
            <a:pPr marL="0" indent="0" algn="just">
              <a:buNone/>
            </a:pPr>
            <a:r>
              <a:rPr lang="lv-LV" sz="2200" dirty="0"/>
              <a:t>- </a:t>
            </a:r>
            <a:r>
              <a:rPr lang="en-US" sz="2200" b="1" dirty="0" err="1"/>
              <a:t>veicināt</a:t>
            </a:r>
            <a:r>
              <a:rPr lang="en-US" sz="2200" b="1" dirty="0"/>
              <a:t> </a:t>
            </a:r>
            <a:r>
              <a:rPr lang="en-US" sz="2200" b="1" dirty="0" err="1"/>
              <a:t>attiecīgu</a:t>
            </a:r>
            <a:r>
              <a:rPr lang="en-US" sz="2200" b="1" dirty="0"/>
              <a:t> </a:t>
            </a:r>
            <a:r>
              <a:rPr lang="en-US" sz="2200" b="1" dirty="0" err="1"/>
              <a:t>samierināšanas</a:t>
            </a:r>
            <a:r>
              <a:rPr lang="en-US" sz="2200" b="1" dirty="0"/>
              <a:t> un </a:t>
            </a:r>
            <a:r>
              <a:rPr lang="en-US" sz="2200" b="1" dirty="0" err="1"/>
              <a:t>brīvprātīgas</a:t>
            </a:r>
            <a:r>
              <a:rPr lang="en-US" sz="2200" b="1" dirty="0"/>
              <a:t> </a:t>
            </a:r>
            <a:r>
              <a:rPr lang="en-US" sz="2200" b="1" dirty="0" err="1"/>
              <a:t>vidutājības</a:t>
            </a:r>
            <a:r>
              <a:rPr lang="en-US" sz="2200" b="1" dirty="0"/>
              <a:t> </a:t>
            </a:r>
            <a:r>
              <a:rPr lang="en-US" sz="2200" b="1" dirty="0" err="1"/>
              <a:t>mehānismu</a:t>
            </a:r>
            <a:r>
              <a:rPr lang="en-US" sz="2200" b="1" dirty="0"/>
              <a:t> </a:t>
            </a:r>
            <a:r>
              <a:rPr lang="en-US" sz="2200" dirty="0" err="1"/>
              <a:t>izveidošanu</a:t>
            </a:r>
            <a:r>
              <a:rPr lang="en-US" sz="2200" dirty="0"/>
              <a:t> un</a:t>
            </a:r>
            <a:r>
              <a:rPr lang="lv-LV" sz="2200" dirty="0"/>
              <a:t> </a:t>
            </a:r>
            <a:r>
              <a:rPr lang="en-US" sz="2200" dirty="0" err="1"/>
              <a:t>izmantošanu</a:t>
            </a:r>
            <a:r>
              <a:rPr lang="en-US" sz="2200" dirty="0"/>
              <a:t> </a:t>
            </a:r>
            <a:r>
              <a:rPr lang="en-US" sz="2200" b="1" dirty="0" err="1"/>
              <a:t>darba</a:t>
            </a:r>
            <a:r>
              <a:rPr lang="en-US" sz="2200" b="1" dirty="0"/>
              <a:t> </a:t>
            </a:r>
            <a:r>
              <a:rPr lang="en-US" sz="2200" b="1" dirty="0" err="1"/>
              <a:t>strīdu</a:t>
            </a:r>
            <a:r>
              <a:rPr lang="en-US" sz="2200" b="1" dirty="0"/>
              <a:t> </a:t>
            </a:r>
            <a:r>
              <a:rPr lang="en-US" sz="2200" b="1" dirty="0" err="1"/>
              <a:t>atrisināšanai</a:t>
            </a:r>
            <a:r>
              <a:rPr lang="en-US" sz="2200" dirty="0"/>
              <a:t>.</a:t>
            </a:r>
            <a:endParaRPr lang="lv-LV" sz="2200" dirty="0"/>
          </a:p>
          <a:p>
            <a:pPr marL="0" indent="0" algn="just">
              <a:buNone/>
            </a:pPr>
            <a:endParaRPr lang="lv-LV" dirty="0"/>
          </a:p>
        </p:txBody>
      </p:sp>
      <p:sp>
        <p:nvSpPr>
          <p:cNvPr id="4" name="Slaida numura vietturis 3"/>
          <p:cNvSpPr>
            <a:spLocks noGrp="1"/>
          </p:cNvSpPr>
          <p:nvPr>
            <p:ph type="sldNum" sz="quarter" idx="12"/>
          </p:nvPr>
        </p:nvSpPr>
        <p:spPr/>
        <p:txBody>
          <a:bodyPr/>
          <a:lstStyle/>
          <a:p>
            <a:fld id="{E9CF156D-EFA1-4495-9C64-065FF5815A88}" type="slidenum">
              <a:rPr lang="lv-LV" smtClean="0"/>
              <a:t>21</a:t>
            </a:fld>
            <a:endParaRPr lang="lv-LV"/>
          </a:p>
        </p:txBody>
      </p:sp>
      <p:pic>
        <p:nvPicPr>
          <p:cNvPr id="5" name="Picture 4">
            <a:extLst>
              <a:ext uri="{FF2B5EF4-FFF2-40B4-BE49-F238E27FC236}">
                <a16:creationId xmlns="" xmlns:a16="http://schemas.microsoft.com/office/drawing/2014/main" id="{BBFEFBE3-9712-45C8-A7FF-2105C275215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5400000">
            <a:off x="-2967135" y="2967135"/>
            <a:ext cx="6858003" cy="923733"/>
          </a:xfrm>
          <a:prstGeom prst="rect">
            <a:avLst/>
          </a:prstGeom>
        </p:spPr>
      </p:pic>
      <p:pic>
        <p:nvPicPr>
          <p:cNvPr id="6" name="Attēls 5" descr="lizda"/>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 y="43480"/>
            <a:ext cx="901114" cy="920580"/>
          </a:xfrm>
          <a:prstGeom prst="rect">
            <a:avLst/>
          </a:prstGeom>
          <a:noFill/>
          <a:ln>
            <a:noFill/>
          </a:ln>
        </p:spPr>
      </p:pic>
    </p:spTree>
    <p:extLst>
      <p:ext uri="{BB962C8B-B14F-4D97-AF65-F5344CB8AC3E}">
        <p14:creationId xmlns:p14="http://schemas.microsoft.com/office/powerpoint/2010/main" val="239274377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p:cNvSpPr>
            <a:spLocks noGrp="1"/>
          </p:cNvSpPr>
          <p:nvPr>
            <p:ph type="title"/>
          </p:nvPr>
        </p:nvSpPr>
        <p:spPr/>
        <p:txBody>
          <a:bodyPr/>
          <a:lstStyle/>
          <a:p>
            <a:r>
              <a:rPr lang="lv-LV" sz="3600" b="1" dirty="0"/>
              <a:t>Darba koplīgums var noteikt</a:t>
            </a:r>
            <a:r>
              <a:rPr lang="lv-LV" sz="3600" dirty="0"/>
              <a:t>:</a:t>
            </a:r>
            <a:br>
              <a:rPr lang="lv-LV" sz="3600" dirty="0"/>
            </a:br>
            <a:endParaRPr lang="lv-LV" sz="3600" dirty="0"/>
          </a:p>
        </p:txBody>
      </p:sp>
      <p:sp>
        <p:nvSpPr>
          <p:cNvPr id="3" name="Satura vietturis 2"/>
          <p:cNvSpPr>
            <a:spLocks noGrp="1"/>
          </p:cNvSpPr>
          <p:nvPr>
            <p:ph idx="1"/>
          </p:nvPr>
        </p:nvSpPr>
        <p:spPr>
          <a:xfrm>
            <a:off x="1105469" y="1253330"/>
            <a:ext cx="10849970" cy="5283948"/>
          </a:xfrm>
        </p:spPr>
        <p:txBody>
          <a:bodyPr>
            <a:normAutofit lnSpcReduction="10000"/>
          </a:bodyPr>
          <a:lstStyle/>
          <a:p>
            <a:r>
              <a:rPr lang="lv-LV" sz="2400" dirty="0"/>
              <a:t>darba samaksas un darba aizsardzības organizāciju;</a:t>
            </a:r>
          </a:p>
          <a:p>
            <a:r>
              <a:rPr lang="lv-LV" sz="2400" dirty="0"/>
              <a:t> darbinieku kvalifikācijas </a:t>
            </a:r>
            <a:r>
              <a:rPr lang="lv-LV" sz="2400" dirty="0" smtClean="0"/>
              <a:t>celšanu, apmaksu;</a:t>
            </a:r>
            <a:endParaRPr lang="lv-LV" sz="2400" dirty="0"/>
          </a:p>
          <a:p>
            <a:r>
              <a:rPr lang="lv-LV" sz="2400" dirty="0"/>
              <a:t> darba </a:t>
            </a:r>
            <a:r>
              <a:rPr lang="lv-LV" sz="2400" dirty="0" smtClean="0"/>
              <a:t>kārtību, darba laiku,  attālināto darbu;</a:t>
            </a:r>
            <a:endParaRPr lang="lv-LV" sz="2400" dirty="0"/>
          </a:p>
          <a:p>
            <a:r>
              <a:rPr lang="lv-LV" sz="2400" dirty="0"/>
              <a:t>piemaksu, prēmiju un citu atlīdzību izmaksas sistēmu un </a:t>
            </a:r>
            <a:r>
              <a:rPr lang="lv-LV" sz="2400" dirty="0" smtClean="0"/>
              <a:t>lielumu (bērna piedzimšanas, tuvinieka nāves, laulības u.c. gadījumos);</a:t>
            </a:r>
            <a:endParaRPr lang="lv-LV" sz="2400" dirty="0"/>
          </a:p>
          <a:p>
            <a:r>
              <a:rPr lang="lv-LV" sz="2400" dirty="0"/>
              <a:t>veselības pārbaudes </a:t>
            </a:r>
            <a:r>
              <a:rPr lang="lv-LV" sz="2400" dirty="0" smtClean="0"/>
              <a:t>veikšanu, biežākas un apmaksātas pārbaudes;</a:t>
            </a:r>
            <a:endParaRPr lang="lv-LV" sz="2400" dirty="0"/>
          </a:p>
          <a:p>
            <a:r>
              <a:rPr lang="lv-LV" sz="2400" dirty="0"/>
              <a:t>a</a:t>
            </a:r>
            <a:r>
              <a:rPr lang="lv-LV" sz="2400" dirty="0" smtClean="0"/>
              <a:t>tļauju/ aizliegumu </a:t>
            </a:r>
            <a:r>
              <a:rPr lang="lv-LV" sz="2400" dirty="0"/>
              <a:t>slēgt darba līgumu ar citiem darba devējiem;</a:t>
            </a:r>
          </a:p>
          <a:p>
            <a:r>
              <a:rPr lang="lv-LV" sz="2400" dirty="0"/>
              <a:t>darba laika ilgumu brīvdienās un pirms svētku </a:t>
            </a:r>
            <a:r>
              <a:rPr lang="lv-LV" sz="2400" dirty="0" smtClean="0"/>
              <a:t>dienām;</a:t>
            </a:r>
            <a:endParaRPr lang="lv-LV" sz="2400" dirty="0"/>
          </a:p>
          <a:p>
            <a:r>
              <a:rPr lang="lv-LV" sz="2400" dirty="0"/>
              <a:t>mācību un papildatvaļinājumu </a:t>
            </a:r>
            <a:r>
              <a:rPr lang="lv-LV" sz="2400" dirty="0" smtClean="0"/>
              <a:t>piešķiršanu, to apmaksu;</a:t>
            </a:r>
            <a:endParaRPr lang="lv-LV" sz="2400" dirty="0"/>
          </a:p>
          <a:p>
            <a:r>
              <a:rPr lang="lv-LV" sz="2400" dirty="0"/>
              <a:t>a</a:t>
            </a:r>
            <a:r>
              <a:rPr lang="lv-LV" sz="2400" dirty="0" smtClean="0"/>
              <a:t>tļauju, aizliegumu </a:t>
            </a:r>
            <a:r>
              <a:rPr lang="lv-LV" sz="2400" dirty="0"/>
              <a:t>atstāt darba vietu pārtraukuma </a:t>
            </a:r>
            <a:r>
              <a:rPr lang="lv-LV" sz="2400" dirty="0" smtClean="0"/>
              <a:t>laikā, pārtraukuma ilgumu;</a:t>
            </a:r>
            <a:endParaRPr lang="lv-LV" sz="2400" dirty="0"/>
          </a:p>
          <a:p>
            <a:r>
              <a:rPr lang="lv-LV" sz="2400" dirty="0"/>
              <a:t>īsāku uzteikuma termiņu un darbinieka tiesības to atsaukt;</a:t>
            </a:r>
          </a:p>
          <a:p>
            <a:r>
              <a:rPr lang="lv-LV" sz="2400" dirty="0"/>
              <a:t>u.c</a:t>
            </a:r>
            <a:r>
              <a:rPr lang="lv-LV" sz="2400" dirty="0" smtClean="0"/>
              <a:t>.</a:t>
            </a:r>
            <a:endParaRPr lang="lv-LV" sz="2400" dirty="0"/>
          </a:p>
          <a:p>
            <a:endParaRPr lang="lv-LV" sz="2400" dirty="0"/>
          </a:p>
        </p:txBody>
      </p:sp>
      <p:sp>
        <p:nvSpPr>
          <p:cNvPr id="4" name="Slaida numura vietturis 3"/>
          <p:cNvSpPr>
            <a:spLocks noGrp="1"/>
          </p:cNvSpPr>
          <p:nvPr>
            <p:ph type="sldNum" sz="quarter" idx="12"/>
          </p:nvPr>
        </p:nvSpPr>
        <p:spPr/>
        <p:txBody>
          <a:bodyPr/>
          <a:lstStyle/>
          <a:p>
            <a:fld id="{E9CF156D-EFA1-4495-9C64-065FF5815A88}" type="slidenum">
              <a:rPr lang="lv-LV" smtClean="0"/>
              <a:t>22</a:t>
            </a:fld>
            <a:endParaRPr lang="lv-LV"/>
          </a:p>
        </p:txBody>
      </p:sp>
      <p:pic>
        <p:nvPicPr>
          <p:cNvPr id="5" name="Picture 4">
            <a:extLst>
              <a:ext uri="{FF2B5EF4-FFF2-40B4-BE49-F238E27FC236}">
                <a16:creationId xmlns="" xmlns:a16="http://schemas.microsoft.com/office/drawing/2014/main" id="{BBFEFBE3-9712-45C8-A7FF-2105C275215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5400000">
            <a:off x="-2967138" y="2967133"/>
            <a:ext cx="6858003" cy="923733"/>
          </a:xfrm>
          <a:prstGeom prst="rect">
            <a:avLst/>
          </a:prstGeom>
        </p:spPr>
      </p:pic>
      <p:pic>
        <p:nvPicPr>
          <p:cNvPr id="6" name="Attēls 5" descr="lizda"/>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 y="31123"/>
            <a:ext cx="901114" cy="920580"/>
          </a:xfrm>
          <a:prstGeom prst="rect">
            <a:avLst/>
          </a:prstGeom>
          <a:noFill/>
          <a:ln>
            <a:noFill/>
          </a:ln>
        </p:spPr>
      </p:pic>
      <p:sp>
        <p:nvSpPr>
          <p:cNvPr id="7" name="10 staru zvaigzne 6"/>
          <p:cNvSpPr/>
          <p:nvPr/>
        </p:nvSpPr>
        <p:spPr>
          <a:xfrm>
            <a:off x="9032788" y="31123"/>
            <a:ext cx="2965623" cy="2773861"/>
          </a:xfrm>
          <a:prstGeom prst="star10">
            <a:avLst/>
          </a:prstGeom>
          <a:solidFill>
            <a:srgbClr val="C0000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v-LV" sz="2200" dirty="0" smtClean="0"/>
              <a:t>Koplīgumā DRĪKST IEKĻAUT labvēlīgākus noteikumus kā normatīvajos aktos!!!</a:t>
            </a:r>
            <a:endParaRPr lang="lv-LV" sz="2200" dirty="0"/>
          </a:p>
        </p:txBody>
      </p:sp>
    </p:spTree>
    <p:extLst>
      <p:ext uri="{BB962C8B-B14F-4D97-AF65-F5344CB8AC3E}">
        <p14:creationId xmlns:p14="http://schemas.microsoft.com/office/powerpoint/2010/main" val="170638652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 xmlns:a16="http://schemas.microsoft.com/office/drawing/2014/main" id="{9BC2479B-42AF-4572-BC54-552F4D5131F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1243175"/>
          </a:xfrm>
          <a:prstGeom prst="rect">
            <a:avLst/>
          </a:prstGeom>
        </p:spPr>
      </p:pic>
      <p:sp>
        <p:nvSpPr>
          <p:cNvPr id="5" name="Rectangle 4">
            <a:extLst>
              <a:ext uri="{FF2B5EF4-FFF2-40B4-BE49-F238E27FC236}">
                <a16:creationId xmlns="" xmlns:a16="http://schemas.microsoft.com/office/drawing/2014/main" id="{2F244041-40B3-4824-AE3C-2341C19C3F5C}"/>
              </a:ext>
            </a:extLst>
          </p:cNvPr>
          <p:cNvSpPr/>
          <p:nvPr/>
        </p:nvSpPr>
        <p:spPr>
          <a:xfrm>
            <a:off x="11080880" y="6380490"/>
            <a:ext cx="314130" cy="34098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8" name="TextBox 7">
            <a:extLst>
              <a:ext uri="{FF2B5EF4-FFF2-40B4-BE49-F238E27FC236}">
                <a16:creationId xmlns="" xmlns:a16="http://schemas.microsoft.com/office/drawing/2014/main" id="{3DD55671-9D00-4B40-AD38-CFFF4D1C1306}"/>
              </a:ext>
            </a:extLst>
          </p:cNvPr>
          <p:cNvSpPr txBox="1"/>
          <p:nvPr/>
        </p:nvSpPr>
        <p:spPr>
          <a:xfrm>
            <a:off x="1127776" y="920009"/>
            <a:ext cx="10267233" cy="646331"/>
          </a:xfrm>
          <a:prstGeom prst="rect">
            <a:avLst/>
          </a:prstGeom>
          <a:noFill/>
        </p:spPr>
        <p:txBody>
          <a:bodyPr wrap="square">
            <a:spAutoFit/>
          </a:bodyPr>
          <a:lstStyle/>
          <a:p>
            <a:pPr algn="ctr"/>
            <a:r>
              <a:rPr lang="lv-LV" sz="3600" b="1" dirty="0">
                <a:effectLst/>
                <a:ea typeface="Calibri" panose="020F0502020204030204" pitchFamily="34" charset="0"/>
              </a:rPr>
              <a:t>Ģenerālvienošanās </a:t>
            </a:r>
            <a:endParaRPr lang="lv-LV" sz="3600" b="1" dirty="0">
              <a:solidFill>
                <a:schemeClr val="accent1">
                  <a:lumMod val="75000"/>
                </a:schemeClr>
              </a:solidFill>
              <a:effectLst>
                <a:outerShdw blurRad="38100" dist="38100" dir="2700000" algn="tl">
                  <a:srgbClr val="000000">
                    <a:alpha val="43137"/>
                  </a:srgbClr>
                </a:outerShdw>
              </a:effectLst>
            </a:endParaRPr>
          </a:p>
        </p:txBody>
      </p:sp>
      <p:pic>
        <p:nvPicPr>
          <p:cNvPr id="3074" name="Picture 2" descr="Cenu Banka"/>
          <p:cNvPicPr>
            <a:picLocks noChangeAspect="1" noChangeArrowheads="1"/>
          </p:cNvPicPr>
          <p:nvPr/>
        </p:nvPicPr>
        <p:blipFill>
          <a:blip>
            <a:extLst>
              <a:ext uri="{28A0092B-C50C-407E-A947-70E740481C1C}">
                <a14:useLocalDpi xmlns:a14="http://schemas.microsoft.com/office/drawing/2010/main" val="0"/>
              </a:ext>
            </a:extLst>
          </a:blip>
          <a:srcRect/>
          <a:stretch>
            <a:fillRect/>
          </a:stretch>
        </p:blipFill>
        <p:spPr bwMode="auto">
          <a:xfrm>
            <a:off x="2830630" y="1540154"/>
            <a:ext cx="6530740" cy="4353827"/>
          </a:xfrm>
          <a:prstGeom prst="rect">
            <a:avLst/>
          </a:prstGeom>
          <a:noFill/>
          <a:extLst>
            <a:ext uri="{909E8E84-426E-40DD-AFC4-6F175D3DCCD1}">
              <a14:hiddenFill xmlns:a14="http://schemas.microsoft.com/office/drawing/2010/main">
                <a:solidFill>
                  <a:srgbClr val="FFFFFF"/>
                </a:solidFill>
              </a14:hiddenFill>
            </a:ext>
          </a:extLst>
        </p:spPr>
      </p:pic>
      <p:sp>
        <p:nvSpPr>
          <p:cNvPr id="7" name="Taisnstūris 6"/>
          <p:cNvSpPr/>
          <p:nvPr/>
        </p:nvSpPr>
        <p:spPr>
          <a:xfrm>
            <a:off x="3048000" y="5893981"/>
            <a:ext cx="6901218" cy="1015663"/>
          </a:xfrm>
          <a:prstGeom prst="rect">
            <a:avLst/>
          </a:prstGeom>
        </p:spPr>
        <p:txBody>
          <a:bodyPr wrap="square">
            <a:spAutoFit/>
          </a:bodyPr>
          <a:lstStyle/>
          <a:p>
            <a:r>
              <a:rPr lang="lv-LV" sz="2000" dirty="0">
                <a:solidFill>
                  <a:srgbClr val="C00000"/>
                </a:solidFill>
              </a:rPr>
              <a:t>"Visu, ko valsts nav noteikusi tiesību aktos, bet ko vajadzētu regulēt nozarē, nosaka, noslēdzot ģenerālvienošanos.«</a:t>
            </a:r>
          </a:p>
          <a:p>
            <a:pPr algn="r"/>
            <a:r>
              <a:rPr lang="lv-LV" sz="2000" dirty="0" err="1">
                <a:solidFill>
                  <a:srgbClr val="C00000"/>
                </a:solidFill>
              </a:rPr>
              <a:t>N.Preisa</a:t>
            </a:r>
            <a:r>
              <a:rPr lang="lv-LV" sz="2000" dirty="0">
                <a:solidFill>
                  <a:srgbClr val="C00000"/>
                </a:solidFill>
              </a:rPr>
              <a:t> </a:t>
            </a:r>
          </a:p>
        </p:txBody>
      </p:sp>
    </p:spTree>
    <p:extLst>
      <p:ext uri="{BB962C8B-B14F-4D97-AF65-F5344CB8AC3E}">
        <p14:creationId xmlns:p14="http://schemas.microsoft.com/office/powerpoint/2010/main" val="422997919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 xmlns:a16="http://schemas.microsoft.com/office/drawing/2014/main" id="{E58F78F1-38ED-48DF-8227-E5C6ACFC05E9}"/>
              </a:ext>
            </a:extLst>
          </p:cNvPr>
          <p:cNvSpPr>
            <a:spLocks noGrp="1"/>
          </p:cNvSpPr>
          <p:nvPr>
            <p:ph idx="1"/>
          </p:nvPr>
        </p:nvSpPr>
        <p:spPr>
          <a:xfrm>
            <a:off x="923731" y="136526"/>
            <a:ext cx="11126029" cy="6584950"/>
          </a:xfrm>
        </p:spPr>
        <p:txBody>
          <a:bodyPr>
            <a:normAutofit/>
          </a:bodyPr>
          <a:lstStyle/>
          <a:p>
            <a:pPr marL="0" indent="0" algn="ctr">
              <a:buNone/>
            </a:pPr>
            <a:endParaRPr lang="lv-LV" sz="2400" b="1" dirty="0"/>
          </a:p>
          <a:p>
            <a:pPr marL="0" indent="0" algn="ctr">
              <a:buNone/>
            </a:pPr>
            <a:r>
              <a:rPr lang="lv-LV" sz="2400" b="1" dirty="0"/>
              <a:t>VISPĀRSAISTOŠIE KOPLĪGUMI = ĢENERĀLVIENOŠANĀS</a:t>
            </a:r>
          </a:p>
          <a:p>
            <a:pPr marL="0" indent="0" algn="just">
              <a:buNone/>
            </a:pPr>
            <a:endParaRPr lang="lv-LV" sz="2400" dirty="0"/>
          </a:p>
          <a:p>
            <a:pPr marL="0" indent="0" algn="just">
              <a:buNone/>
            </a:pPr>
            <a:r>
              <a:rPr lang="lv-LV" sz="2400" dirty="0"/>
              <a:t>Ģenerālvienošanos slēdz, kad darba devējs, darba devēju grupa, darba devēju organizācija vai šādu organizāciju apvienība ar darbinieku arodbiedrību vai darbinieku arodbiedrību apvienību </a:t>
            </a:r>
            <a:r>
              <a:rPr lang="lv-LV" sz="2400" b="1" dirty="0"/>
              <a:t>slēdz darba koplīgumu nozarē vai teritorijā.</a:t>
            </a:r>
          </a:p>
          <a:p>
            <a:pPr marL="0" indent="0" algn="just">
              <a:buNone/>
            </a:pPr>
            <a:endParaRPr lang="lv-LV" sz="2400" b="1" dirty="0"/>
          </a:p>
          <a:p>
            <a:pPr marL="0" indent="0" algn="just">
              <a:buNone/>
            </a:pPr>
            <a:r>
              <a:rPr lang="lv-LV" sz="2400" dirty="0">
                <a:solidFill>
                  <a:srgbClr val="C00000"/>
                </a:solidFill>
              </a:rPr>
              <a:t>!!! R</a:t>
            </a:r>
            <a:r>
              <a:rPr lang="en-US" sz="2400" dirty="0" err="1">
                <a:solidFill>
                  <a:srgbClr val="C00000"/>
                </a:solidFill>
              </a:rPr>
              <a:t>eprezentativitātes</a:t>
            </a:r>
            <a:r>
              <a:rPr lang="en-US" sz="2400" dirty="0">
                <a:solidFill>
                  <a:srgbClr val="C00000"/>
                </a:solidFill>
              </a:rPr>
              <a:t> </a:t>
            </a:r>
            <a:r>
              <a:rPr lang="en-US" sz="2400" dirty="0" err="1">
                <a:solidFill>
                  <a:srgbClr val="C00000"/>
                </a:solidFill>
              </a:rPr>
              <a:t>prasības</a:t>
            </a:r>
            <a:r>
              <a:rPr lang="en-US" sz="2400" dirty="0">
                <a:solidFill>
                  <a:srgbClr val="C00000"/>
                </a:solidFill>
              </a:rPr>
              <a:t> </a:t>
            </a:r>
            <a:r>
              <a:rPr lang="en-US" sz="2400" dirty="0" err="1">
                <a:solidFill>
                  <a:srgbClr val="C00000"/>
                </a:solidFill>
              </a:rPr>
              <a:t>likumdevējs</a:t>
            </a:r>
            <a:r>
              <a:rPr lang="en-US" sz="2400" dirty="0">
                <a:solidFill>
                  <a:srgbClr val="C00000"/>
                </a:solidFill>
              </a:rPr>
              <a:t> </a:t>
            </a:r>
            <a:r>
              <a:rPr lang="en-US" sz="2400" dirty="0" err="1">
                <a:solidFill>
                  <a:srgbClr val="C00000"/>
                </a:solidFill>
              </a:rPr>
              <a:t>ir</a:t>
            </a:r>
            <a:r>
              <a:rPr lang="en-US" sz="2400" dirty="0">
                <a:solidFill>
                  <a:srgbClr val="C00000"/>
                </a:solidFill>
              </a:rPr>
              <a:t> </a:t>
            </a:r>
            <a:r>
              <a:rPr lang="en-US" sz="2400" dirty="0" err="1">
                <a:solidFill>
                  <a:srgbClr val="C00000"/>
                </a:solidFill>
              </a:rPr>
              <a:t>noteicis</a:t>
            </a:r>
            <a:r>
              <a:rPr lang="en-US" sz="2400" dirty="0">
                <a:solidFill>
                  <a:srgbClr val="C00000"/>
                </a:solidFill>
              </a:rPr>
              <a:t> </a:t>
            </a:r>
            <a:r>
              <a:rPr lang="en-US" sz="2400" dirty="0" err="1">
                <a:solidFill>
                  <a:srgbClr val="C00000"/>
                </a:solidFill>
              </a:rPr>
              <a:t>koplīguma</a:t>
            </a:r>
            <a:r>
              <a:rPr lang="en-US" sz="2400" dirty="0">
                <a:solidFill>
                  <a:srgbClr val="C00000"/>
                </a:solidFill>
              </a:rPr>
              <a:t> </a:t>
            </a:r>
            <a:r>
              <a:rPr lang="en-US" sz="2400" dirty="0" err="1">
                <a:solidFill>
                  <a:srgbClr val="C00000"/>
                </a:solidFill>
              </a:rPr>
              <a:t>sarunām</a:t>
            </a:r>
            <a:r>
              <a:rPr lang="en-US" sz="2400" dirty="0">
                <a:solidFill>
                  <a:srgbClr val="C00000"/>
                </a:solidFill>
              </a:rPr>
              <a:t> </a:t>
            </a:r>
            <a:r>
              <a:rPr lang="en-US" sz="2400" dirty="0" err="1">
                <a:solidFill>
                  <a:srgbClr val="C00000"/>
                </a:solidFill>
              </a:rPr>
              <a:t>nozares</a:t>
            </a:r>
            <a:r>
              <a:rPr lang="en-US" sz="2400" dirty="0">
                <a:solidFill>
                  <a:srgbClr val="C00000"/>
                </a:solidFill>
              </a:rPr>
              <a:t> </a:t>
            </a:r>
            <a:r>
              <a:rPr lang="en-US" sz="2400" dirty="0" err="1">
                <a:solidFill>
                  <a:srgbClr val="C00000"/>
                </a:solidFill>
              </a:rPr>
              <a:t>vai</a:t>
            </a:r>
            <a:r>
              <a:rPr lang="en-US" sz="2400" dirty="0">
                <a:solidFill>
                  <a:srgbClr val="C00000"/>
                </a:solidFill>
              </a:rPr>
              <a:t> </a:t>
            </a:r>
            <a:r>
              <a:rPr lang="en-US" sz="2400" dirty="0" err="1">
                <a:solidFill>
                  <a:srgbClr val="C00000"/>
                </a:solidFill>
              </a:rPr>
              <a:t>teritorijas</a:t>
            </a:r>
            <a:r>
              <a:rPr lang="en-US" sz="2400" dirty="0">
                <a:solidFill>
                  <a:srgbClr val="C00000"/>
                </a:solidFill>
              </a:rPr>
              <a:t> </a:t>
            </a:r>
            <a:r>
              <a:rPr lang="en-US" sz="2400" dirty="0" err="1">
                <a:solidFill>
                  <a:srgbClr val="C00000"/>
                </a:solidFill>
              </a:rPr>
              <a:t>līmenī</a:t>
            </a:r>
            <a:r>
              <a:rPr lang="en-US" sz="2400" dirty="0">
                <a:solidFill>
                  <a:srgbClr val="C00000"/>
                </a:solidFill>
              </a:rPr>
              <a:t> (</a:t>
            </a:r>
            <a:r>
              <a:rPr lang="en-US" sz="2400" dirty="0" err="1">
                <a:solidFill>
                  <a:srgbClr val="C00000"/>
                </a:solidFill>
              </a:rPr>
              <a:t>ģenerālvienošanās</a:t>
            </a:r>
            <a:r>
              <a:rPr lang="en-US" sz="2400" dirty="0">
                <a:solidFill>
                  <a:srgbClr val="C00000"/>
                </a:solidFill>
              </a:rPr>
              <a:t>). </a:t>
            </a:r>
            <a:endParaRPr lang="lv-LV" sz="2400" dirty="0">
              <a:solidFill>
                <a:srgbClr val="C00000"/>
              </a:solidFill>
            </a:endParaRPr>
          </a:p>
          <a:p>
            <a:pPr marL="0" indent="0" algn="just">
              <a:buNone/>
            </a:pPr>
            <a:endParaRPr lang="lv-LV" sz="2400" b="1" dirty="0"/>
          </a:p>
          <a:p>
            <a:pPr marL="0" indent="0" algn="just">
              <a:buNone/>
            </a:pPr>
            <a:r>
              <a:rPr lang="lv-LV" sz="2400" dirty="0"/>
              <a:t/>
            </a:r>
            <a:br>
              <a:rPr lang="lv-LV" sz="2400" dirty="0"/>
            </a:br>
            <a:endParaRPr lang="lv-LV" sz="2400" dirty="0"/>
          </a:p>
        </p:txBody>
      </p:sp>
      <p:sp>
        <p:nvSpPr>
          <p:cNvPr id="4" name="Slide Number Placeholder 3">
            <a:extLst>
              <a:ext uri="{FF2B5EF4-FFF2-40B4-BE49-F238E27FC236}">
                <a16:creationId xmlns="" xmlns:a16="http://schemas.microsoft.com/office/drawing/2014/main" id="{251FCDC4-6AFC-49FE-873B-56E7028392BB}"/>
              </a:ext>
            </a:extLst>
          </p:cNvPr>
          <p:cNvSpPr>
            <a:spLocks noGrp="1"/>
          </p:cNvSpPr>
          <p:nvPr>
            <p:ph type="sldNum" sz="quarter" idx="12"/>
          </p:nvPr>
        </p:nvSpPr>
        <p:spPr/>
        <p:txBody>
          <a:bodyPr/>
          <a:lstStyle/>
          <a:p>
            <a:fld id="{E9CF156D-EFA1-4495-9C64-065FF5815A88}" type="slidenum">
              <a:rPr lang="lv-LV" smtClean="0"/>
              <a:t>24</a:t>
            </a:fld>
            <a:endParaRPr lang="lv-LV"/>
          </a:p>
        </p:txBody>
      </p:sp>
      <p:pic>
        <p:nvPicPr>
          <p:cNvPr id="5" name="Picture 4">
            <a:extLst>
              <a:ext uri="{FF2B5EF4-FFF2-40B4-BE49-F238E27FC236}">
                <a16:creationId xmlns="" xmlns:a16="http://schemas.microsoft.com/office/drawing/2014/main" id="{BBFEFBE3-9712-45C8-A7FF-2105C275215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5400000">
            <a:off x="-2967138" y="2967133"/>
            <a:ext cx="6858003" cy="923733"/>
          </a:xfrm>
          <a:prstGeom prst="rect">
            <a:avLst/>
          </a:prstGeom>
        </p:spPr>
      </p:pic>
      <p:sp>
        <p:nvSpPr>
          <p:cNvPr id="6" name="TextBox 5"/>
          <p:cNvSpPr txBox="1"/>
          <p:nvPr/>
        </p:nvSpPr>
        <p:spPr>
          <a:xfrm>
            <a:off x="1314959" y="4814511"/>
            <a:ext cx="3575717" cy="1477328"/>
          </a:xfrm>
          <a:prstGeom prst="rect">
            <a:avLst/>
          </a:prstGeom>
          <a:noFill/>
          <a:ln>
            <a:solidFill>
              <a:srgbClr val="C00000"/>
            </a:solidFill>
          </a:ln>
        </p:spPr>
        <p:txBody>
          <a:bodyPr wrap="square" rtlCol="0">
            <a:spAutoFit/>
          </a:bodyPr>
          <a:lstStyle/>
          <a:p>
            <a:pPr algn="just"/>
            <a:r>
              <a:rPr lang="lv-LV" dirty="0"/>
              <a:t>A</a:t>
            </a:r>
            <a:r>
              <a:rPr lang="en-US" dirty="0" err="1"/>
              <a:t>rodbiedrību</a:t>
            </a:r>
            <a:r>
              <a:rPr lang="en-US" dirty="0"/>
              <a:t> </a:t>
            </a:r>
            <a:r>
              <a:rPr lang="en-US" dirty="0" err="1"/>
              <a:t>apvienība</a:t>
            </a:r>
            <a:r>
              <a:rPr lang="en-US" dirty="0"/>
              <a:t>, </a:t>
            </a:r>
            <a:r>
              <a:rPr lang="en-US" dirty="0" err="1"/>
              <a:t>kura</a:t>
            </a:r>
            <a:r>
              <a:rPr lang="en-US" dirty="0"/>
              <a:t> </a:t>
            </a:r>
            <a:r>
              <a:rPr lang="en-US" dirty="0" err="1"/>
              <a:t>apvieno</a:t>
            </a:r>
            <a:r>
              <a:rPr lang="en-US" dirty="0"/>
              <a:t> </a:t>
            </a:r>
            <a:r>
              <a:rPr lang="en-US" dirty="0" err="1"/>
              <a:t>vislielāko</a:t>
            </a:r>
            <a:r>
              <a:rPr lang="en-US" dirty="0"/>
              <a:t> </a:t>
            </a:r>
            <a:r>
              <a:rPr lang="en-US" dirty="0" err="1"/>
              <a:t>strādājošo</a:t>
            </a:r>
            <a:r>
              <a:rPr lang="en-US" dirty="0"/>
              <a:t> </a:t>
            </a:r>
            <a:r>
              <a:rPr lang="en-US" dirty="0" err="1"/>
              <a:t>skaitu</a:t>
            </a:r>
            <a:r>
              <a:rPr lang="en-US" dirty="0"/>
              <a:t> </a:t>
            </a:r>
            <a:r>
              <a:rPr lang="en-US" dirty="0" err="1"/>
              <a:t>valstī</a:t>
            </a:r>
            <a:r>
              <a:rPr lang="en-US" dirty="0"/>
              <a:t>, </a:t>
            </a:r>
            <a:r>
              <a:rPr lang="en-US" dirty="0" err="1"/>
              <a:t>vai</a:t>
            </a:r>
            <a:r>
              <a:rPr lang="en-US" dirty="0"/>
              <a:t> </a:t>
            </a:r>
            <a:r>
              <a:rPr lang="en-US" dirty="0" err="1"/>
              <a:t>arodbiedrība</a:t>
            </a:r>
            <a:r>
              <a:rPr lang="en-US" dirty="0"/>
              <a:t>, </a:t>
            </a:r>
            <a:r>
              <a:rPr lang="en-US" dirty="0" err="1"/>
              <a:t>kas</a:t>
            </a:r>
            <a:r>
              <a:rPr lang="en-US" dirty="0"/>
              <a:t> </a:t>
            </a:r>
            <a:r>
              <a:rPr lang="en-US" dirty="0" err="1"/>
              <a:t>ietilpst</a:t>
            </a:r>
            <a:r>
              <a:rPr lang="en-US" dirty="0"/>
              <a:t> </a:t>
            </a:r>
            <a:r>
              <a:rPr lang="en-US" dirty="0" err="1"/>
              <a:t>apvienībā</a:t>
            </a:r>
            <a:r>
              <a:rPr lang="en-US" dirty="0"/>
              <a:t>, </a:t>
            </a:r>
            <a:r>
              <a:rPr lang="en-US" dirty="0" err="1"/>
              <a:t>kura</a:t>
            </a:r>
            <a:r>
              <a:rPr lang="en-US" dirty="0"/>
              <a:t> </a:t>
            </a:r>
            <a:r>
              <a:rPr lang="en-US" dirty="0" err="1"/>
              <a:t>apvieno</a:t>
            </a:r>
            <a:r>
              <a:rPr lang="en-US" dirty="0"/>
              <a:t> </a:t>
            </a:r>
            <a:r>
              <a:rPr lang="en-US" dirty="0" err="1"/>
              <a:t>vislielāko</a:t>
            </a:r>
            <a:r>
              <a:rPr lang="en-US" dirty="0"/>
              <a:t> </a:t>
            </a:r>
            <a:r>
              <a:rPr lang="en-US" dirty="0" err="1"/>
              <a:t>strādājošo</a:t>
            </a:r>
            <a:r>
              <a:rPr lang="en-US" dirty="0"/>
              <a:t> </a:t>
            </a:r>
            <a:r>
              <a:rPr lang="en-US" dirty="0" err="1"/>
              <a:t>skaitu</a:t>
            </a:r>
            <a:r>
              <a:rPr lang="en-US" dirty="0"/>
              <a:t> </a:t>
            </a:r>
            <a:r>
              <a:rPr lang="en-US" dirty="0" err="1"/>
              <a:t>valstī</a:t>
            </a:r>
            <a:r>
              <a:rPr lang="lv-LV" dirty="0"/>
              <a:t>.</a:t>
            </a:r>
            <a:endParaRPr lang="lv-LV" dirty="0">
              <a:solidFill>
                <a:srgbClr val="C00000"/>
              </a:solidFill>
            </a:endParaRPr>
          </a:p>
        </p:txBody>
      </p:sp>
      <p:sp>
        <p:nvSpPr>
          <p:cNvPr id="7" name="TextBox 6"/>
          <p:cNvSpPr txBox="1"/>
          <p:nvPr/>
        </p:nvSpPr>
        <p:spPr>
          <a:xfrm>
            <a:off x="5587872" y="4821864"/>
            <a:ext cx="4258101" cy="1477328"/>
          </a:xfrm>
          <a:prstGeom prst="rect">
            <a:avLst/>
          </a:prstGeom>
          <a:noFill/>
          <a:ln>
            <a:solidFill>
              <a:srgbClr val="C00000"/>
            </a:solidFill>
          </a:ln>
        </p:spPr>
        <p:txBody>
          <a:bodyPr wrap="square" rtlCol="0">
            <a:spAutoFit/>
          </a:bodyPr>
          <a:lstStyle/>
          <a:p>
            <a:pPr algn="just"/>
            <a:r>
              <a:rPr lang="lv-LV" dirty="0" smtClean="0"/>
              <a:t>Darba d</a:t>
            </a:r>
            <a:r>
              <a:rPr lang="en-US" dirty="0" err="1" smtClean="0"/>
              <a:t>evēju</a:t>
            </a:r>
            <a:r>
              <a:rPr lang="en-US" dirty="0" smtClean="0"/>
              <a:t> </a:t>
            </a:r>
            <a:r>
              <a:rPr lang="en-US" dirty="0" err="1"/>
              <a:t>pusei</a:t>
            </a:r>
            <a:r>
              <a:rPr lang="en-US" dirty="0"/>
              <a:t> </a:t>
            </a:r>
            <a:r>
              <a:rPr lang="en-US" dirty="0" err="1"/>
              <a:t>jānodarbina</a:t>
            </a:r>
            <a:r>
              <a:rPr lang="en-US" dirty="0"/>
              <a:t> </a:t>
            </a:r>
            <a:r>
              <a:rPr lang="en-US" dirty="0" err="1"/>
              <a:t>vairāk</a:t>
            </a:r>
            <a:r>
              <a:rPr lang="en-US" dirty="0"/>
              <a:t> </a:t>
            </a:r>
            <a:r>
              <a:rPr lang="en-US" dirty="0" err="1"/>
              <a:t>nekā</a:t>
            </a:r>
            <a:r>
              <a:rPr lang="en-US" dirty="0"/>
              <a:t> 50 </a:t>
            </a:r>
            <a:r>
              <a:rPr lang="en-US" dirty="0" err="1"/>
              <a:t>procenti</a:t>
            </a:r>
            <a:r>
              <a:rPr lang="en-US" dirty="0"/>
              <a:t> </a:t>
            </a:r>
            <a:r>
              <a:rPr lang="en-US" dirty="0" err="1"/>
              <a:t>darbinieku</a:t>
            </a:r>
            <a:r>
              <a:rPr lang="en-US" dirty="0"/>
              <a:t> </a:t>
            </a:r>
            <a:r>
              <a:rPr lang="en-US" dirty="0" err="1"/>
              <a:t>vai</a:t>
            </a:r>
            <a:r>
              <a:rPr lang="en-US" dirty="0"/>
              <a:t> </a:t>
            </a:r>
            <a:r>
              <a:rPr lang="en-US" dirty="0" err="1"/>
              <a:t>jāuzrāda</a:t>
            </a:r>
            <a:r>
              <a:rPr lang="en-US" dirty="0"/>
              <a:t> </a:t>
            </a:r>
            <a:r>
              <a:rPr lang="en-US" dirty="0" err="1"/>
              <a:t>preču</a:t>
            </a:r>
            <a:r>
              <a:rPr lang="en-US" dirty="0"/>
              <a:t> </a:t>
            </a:r>
            <a:r>
              <a:rPr lang="en-US" dirty="0" err="1"/>
              <a:t>apgrozījums</a:t>
            </a:r>
            <a:r>
              <a:rPr lang="en-US" dirty="0"/>
              <a:t> </a:t>
            </a:r>
            <a:r>
              <a:rPr lang="en-US" dirty="0" err="1"/>
              <a:t>vai</a:t>
            </a:r>
            <a:r>
              <a:rPr lang="en-US" dirty="0"/>
              <a:t> </a:t>
            </a:r>
            <a:r>
              <a:rPr lang="en-US" dirty="0" err="1"/>
              <a:t>pakalpojumu</a:t>
            </a:r>
            <a:r>
              <a:rPr lang="en-US" dirty="0"/>
              <a:t> </a:t>
            </a:r>
            <a:r>
              <a:rPr lang="en-US" dirty="0" err="1"/>
              <a:t>apjoms</a:t>
            </a:r>
            <a:r>
              <a:rPr lang="en-US" dirty="0"/>
              <a:t>, </a:t>
            </a:r>
            <a:r>
              <a:rPr lang="en-US" dirty="0" err="1"/>
              <a:t>kas</a:t>
            </a:r>
            <a:r>
              <a:rPr lang="en-US" dirty="0"/>
              <a:t> </a:t>
            </a:r>
            <a:r>
              <a:rPr lang="en-US" dirty="0" err="1"/>
              <a:t>ir</a:t>
            </a:r>
            <a:r>
              <a:rPr lang="en-US" dirty="0"/>
              <a:t> </a:t>
            </a:r>
            <a:r>
              <a:rPr lang="en-US" dirty="0" err="1"/>
              <a:t>vairāk</a:t>
            </a:r>
            <a:r>
              <a:rPr lang="en-US" dirty="0"/>
              <a:t> </a:t>
            </a:r>
            <a:r>
              <a:rPr lang="en-US" dirty="0" err="1"/>
              <a:t>nekā</a:t>
            </a:r>
            <a:r>
              <a:rPr lang="en-US" dirty="0"/>
              <a:t> 50 </a:t>
            </a:r>
            <a:r>
              <a:rPr lang="en-US" dirty="0" err="1"/>
              <a:t>procenti</a:t>
            </a:r>
            <a:r>
              <a:rPr lang="en-US" dirty="0"/>
              <a:t> no </a:t>
            </a:r>
            <a:r>
              <a:rPr lang="en-US" dirty="0" err="1"/>
              <a:t>nozares</a:t>
            </a:r>
            <a:r>
              <a:rPr lang="en-US" dirty="0"/>
              <a:t> </a:t>
            </a:r>
            <a:r>
              <a:rPr lang="en-US" dirty="0" err="1"/>
              <a:t>preču</a:t>
            </a:r>
            <a:r>
              <a:rPr lang="en-US" dirty="0"/>
              <a:t> </a:t>
            </a:r>
            <a:r>
              <a:rPr lang="en-US" dirty="0" err="1"/>
              <a:t>apgrozījuma</a:t>
            </a:r>
            <a:r>
              <a:rPr lang="en-US" dirty="0"/>
              <a:t> </a:t>
            </a:r>
            <a:r>
              <a:rPr lang="en-US" dirty="0" err="1"/>
              <a:t>vai</a:t>
            </a:r>
            <a:r>
              <a:rPr lang="en-US" dirty="0"/>
              <a:t> </a:t>
            </a:r>
            <a:r>
              <a:rPr lang="en-US" dirty="0" err="1"/>
              <a:t>pakalpojumu</a:t>
            </a:r>
            <a:r>
              <a:rPr lang="en-US" dirty="0"/>
              <a:t> </a:t>
            </a:r>
            <a:r>
              <a:rPr lang="en-US" dirty="0" err="1"/>
              <a:t>apjoma</a:t>
            </a:r>
            <a:r>
              <a:rPr lang="en-US" dirty="0"/>
              <a:t>.</a:t>
            </a:r>
            <a:endParaRPr lang="lv-LV" dirty="0"/>
          </a:p>
        </p:txBody>
      </p:sp>
      <p:sp>
        <p:nvSpPr>
          <p:cNvPr id="8" name="Labā bultiņa 7"/>
          <p:cNvSpPr/>
          <p:nvPr/>
        </p:nvSpPr>
        <p:spPr>
          <a:xfrm rot="8735722">
            <a:off x="3884651" y="4072566"/>
            <a:ext cx="946478" cy="533434"/>
          </a:xfrm>
          <a:prstGeom prst="rightArrow">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9" name="Labā bultiņa 8"/>
          <p:cNvSpPr/>
          <p:nvPr/>
        </p:nvSpPr>
        <p:spPr>
          <a:xfrm rot="2936230">
            <a:off x="5114633" y="4073862"/>
            <a:ext cx="946478" cy="518615"/>
          </a:xfrm>
          <a:prstGeom prst="rightArrow">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pic>
        <p:nvPicPr>
          <p:cNvPr id="10" name="Attēls 9" descr="lizda"/>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 y="43480"/>
            <a:ext cx="901114" cy="920580"/>
          </a:xfrm>
          <a:prstGeom prst="rect">
            <a:avLst/>
          </a:prstGeom>
          <a:noFill/>
          <a:ln>
            <a:noFill/>
          </a:ln>
        </p:spPr>
      </p:pic>
    </p:spTree>
    <p:extLst>
      <p:ext uri="{BB962C8B-B14F-4D97-AF65-F5344CB8AC3E}">
        <p14:creationId xmlns:p14="http://schemas.microsoft.com/office/powerpoint/2010/main" val="336944937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p:cNvSpPr>
            <a:spLocks noGrp="1"/>
          </p:cNvSpPr>
          <p:nvPr>
            <p:ph type="title"/>
          </p:nvPr>
        </p:nvSpPr>
        <p:spPr>
          <a:xfrm>
            <a:off x="838200" y="0"/>
            <a:ext cx="10515600" cy="1325563"/>
          </a:xfrm>
        </p:spPr>
        <p:txBody>
          <a:bodyPr>
            <a:normAutofit/>
          </a:bodyPr>
          <a:lstStyle/>
          <a:p>
            <a:pPr algn="ctr"/>
            <a:r>
              <a:rPr lang="lv-LV" sz="3600" b="1" dirty="0"/>
              <a:t>Vienošanās </a:t>
            </a:r>
            <a:r>
              <a:rPr lang="lv-LV" sz="3600" b="1" dirty="0" smtClean="0"/>
              <a:t>līmeņi Latvijā</a:t>
            </a:r>
            <a:endParaRPr lang="lv-LV" sz="3600" b="1" dirty="0"/>
          </a:p>
        </p:txBody>
      </p:sp>
      <p:sp>
        <p:nvSpPr>
          <p:cNvPr id="3" name="Satura vietturis 2"/>
          <p:cNvSpPr>
            <a:spLocks noGrp="1"/>
          </p:cNvSpPr>
          <p:nvPr>
            <p:ph idx="1"/>
          </p:nvPr>
        </p:nvSpPr>
        <p:spPr>
          <a:xfrm>
            <a:off x="1064525" y="1392072"/>
            <a:ext cx="10754435" cy="4784891"/>
          </a:xfrm>
        </p:spPr>
        <p:txBody>
          <a:bodyPr>
            <a:normAutofit fontScale="62500" lnSpcReduction="20000"/>
          </a:bodyPr>
          <a:lstStyle/>
          <a:p>
            <a:pPr marL="0" indent="0" algn="ctr">
              <a:buNone/>
            </a:pPr>
            <a:r>
              <a:rPr lang="lv-LV" sz="4400" dirty="0"/>
              <a:t>1. nacionālā koplīguma puses ir </a:t>
            </a:r>
          </a:p>
          <a:p>
            <a:pPr marL="0" indent="0">
              <a:buNone/>
            </a:pPr>
            <a:r>
              <a:rPr lang="lv-LV" dirty="0"/>
              <a:t> </a:t>
            </a:r>
          </a:p>
          <a:p>
            <a:pPr marL="0" indent="0">
              <a:buNone/>
            </a:pPr>
            <a:r>
              <a:rPr lang="lv-LV" dirty="0"/>
              <a:t>Latvijas darba devēju  konfederācija 	 			 Latvijas Brīvo arodbiedrību savienība</a:t>
            </a:r>
          </a:p>
          <a:p>
            <a:pPr marL="0" indent="0">
              <a:buNone/>
            </a:pPr>
            <a:endParaRPr lang="lv-LV" dirty="0"/>
          </a:p>
          <a:p>
            <a:pPr marL="0" indent="0" algn="ctr">
              <a:buNone/>
            </a:pPr>
            <a:r>
              <a:rPr lang="lv-LV" sz="4500" dirty="0"/>
              <a:t>2. ģenerālvienošanās puses nozares līmenī ir </a:t>
            </a:r>
          </a:p>
          <a:p>
            <a:pPr marL="0" indent="0" algn="ctr">
              <a:buNone/>
            </a:pPr>
            <a:endParaRPr lang="lv-LV" sz="4000" dirty="0"/>
          </a:p>
          <a:p>
            <a:pPr marL="0" indent="0">
              <a:buNone/>
            </a:pPr>
            <a:r>
              <a:rPr lang="lv-LV" dirty="0"/>
              <a:t>Nozaru darba devēju  organizācijas un to apvienības	 	Nozaru arodbiedrības organizācijas un</a:t>
            </a:r>
          </a:p>
          <a:p>
            <a:pPr marL="0" indent="0">
              <a:buNone/>
            </a:pPr>
            <a:r>
              <a:rPr lang="lv-LV" dirty="0"/>
              <a:t>							 to apvienības  	 	 	  </a:t>
            </a:r>
          </a:p>
          <a:p>
            <a:pPr marL="0" indent="0">
              <a:buNone/>
            </a:pPr>
            <a:r>
              <a:rPr lang="lv-LV" dirty="0"/>
              <a:t> </a:t>
            </a:r>
          </a:p>
          <a:p>
            <a:pPr marL="0" indent="0" algn="ctr">
              <a:buNone/>
            </a:pPr>
            <a:r>
              <a:rPr lang="lv-LV" sz="4500" dirty="0"/>
              <a:t>3. ģenerālvienošanās puses teritoriālajā līmenī ir </a:t>
            </a:r>
          </a:p>
          <a:p>
            <a:pPr marL="0" indent="0">
              <a:buNone/>
            </a:pPr>
            <a:endParaRPr lang="lv-LV" dirty="0"/>
          </a:p>
          <a:p>
            <a:pPr marL="0" indent="0">
              <a:buNone/>
            </a:pPr>
            <a:r>
              <a:rPr lang="lv-LV" dirty="0"/>
              <a:t>Teritoriālās darba devēju organizācijas un to apvienības 	 	Teritoriālās arodbiedrības organizācijas un </a:t>
            </a:r>
          </a:p>
          <a:p>
            <a:pPr marL="0" indent="0">
              <a:buNone/>
            </a:pPr>
            <a:r>
              <a:rPr lang="lv-LV" dirty="0"/>
              <a:t>							to apvienības </a:t>
            </a:r>
          </a:p>
          <a:p>
            <a:endParaRPr lang="lv-LV" dirty="0"/>
          </a:p>
        </p:txBody>
      </p:sp>
      <p:sp>
        <p:nvSpPr>
          <p:cNvPr id="4" name="Slaida numura vietturis 3"/>
          <p:cNvSpPr>
            <a:spLocks noGrp="1"/>
          </p:cNvSpPr>
          <p:nvPr>
            <p:ph type="sldNum" sz="quarter" idx="12"/>
          </p:nvPr>
        </p:nvSpPr>
        <p:spPr/>
        <p:txBody>
          <a:bodyPr/>
          <a:lstStyle/>
          <a:p>
            <a:fld id="{E9CF156D-EFA1-4495-9C64-065FF5815A88}" type="slidenum">
              <a:rPr lang="lv-LV" smtClean="0"/>
              <a:t>25</a:t>
            </a:fld>
            <a:endParaRPr lang="lv-LV"/>
          </a:p>
        </p:txBody>
      </p:sp>
      <p:cxnSp>
        <p:nvCxnSpPr>
          <p:cNvPr id="17" name="Taisns bultveida savienotājs 16"/>
          <p:cNvCxnSpPr/>
          <p:nvPr/>
        </p:nvCxnSpPr>
        <p:spPr>
          <a:xfrm flipH="1">
            <a:off x="3957851" y="1719618"/>
            <a:ext cx="682388" cy="300251"/>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9" name="Taisns bultveida savienotājs 18"/>
          <p:cNvCxnSpPr/>
          <p:nvPr/>
        </p:nvCxnSpPr>
        <p:spPr>
          <a:xfrm>
            <a:off x="7342495" y="1719618"/>
            <a:ext cx="709683" cy="300251"/>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0" name="Taisns bultveida savienotājs 19"/>
          <p:cNvCxnSpPr/>
          <p:nvPr/>
        </p:nvCxnSpPr>
        <p:spPr>
          <a:xfrm flipH="1">
            <a:off x="4153469" y="3154908"/>
            <a:ext cx="682388" cy="300251"/>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1" name="Taisns bultveida savienotājs 20"/>
          <p:cNvCxnSpPr/>
          <p:nvPr/>
        </p:nvCxnSpPr>
        <p:spPr>
          <a:xfrm>
            <a:off x="7397085" y="3154908"/>
            <a:ext cx="709683" cy="300251"/>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2" name="Taisns bultveida savienotājs 21"/>
          <p:cNvCxnSpPr/>
          <p:nvPr/>
        </p:nvCxnSpPr>
        <p:spPr>
          <a:xfrm flipH="1">
            <a:off x="4146645" y="4876800"/>
            <a:ext cx="682388" cy="300251"/>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3" name="Taisns bultveida savienotājs 22"/>
          <p:cNvCxnSpPr/>
          <p:nvPr/>
        </p:nvCxnSpPr>
        <p:spPr>
          <a:xfrm>
            <a:off x="7781494" y="4876800"/>
            <a:ext cx="709683" cy="300251"/>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pic>
        <p:nvPicPr>
          <p:cNvPr id="24" name="Picture 4">
            <a:extLst>
              <a:ext uri="{FF2B5EF4-FFF2-40B4-BE49-F238E27FC236}">
                <a16:creationId xmlns="" xmlns:a16="http://schemas.microsoft.com/office/drawing/2014/main" id="{BBFEFBE3-9712-45C8-A7FF-2105C275215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5400000">
            <a:off x="-2967138" y="2967133"/>
            <a:ext cx="6858003" cy="923733"/>
          </a:xfrm>
          <a:prstGeom prst="rect">
            <a:avLst/>
          </a:prstGeom>
        </p:spPr>
      </p:pic>
      <p:pic>
        <p:nvPicPr>
          <p:cNvPr id="12" name="Attēls 11" descr="lizda"/>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 y="31123"/>
            <a:ext cx="901114" cy="920580"/>
          </a:xfrm>
          <a:prstGeom prst="rect">
            <a:avLst/>
          </a:prstGeom>
          <a:noFill/>
          <a:ln>
            <a:noFill/>
          </a:ln>
        </p:spPr>
      </p:pic>
    </p:spTree>
    <p:extLst>
      <p:ext uri="{BB962C8B-B14F-4D97-AF65-F5344CB8AC3E}">
        <p14:creationId xmlns:p14="http://schemas.microsoft.com/office/powerpoint/2010/main" val="89455761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aida numura vietturis 3"/>
          <p:cNvSpPr>
            <a:spLocks noGrp="1"/>
          </p:cNvSpPr>
          <p:nvPr>
            <p:ph type="sldNum" sz="quarter" idx="12"/>
          </p:nvPr>
        </p:nvSpPr>
        <p:spPr/>
        <p:txBody>
          <a:bodyPr/>
          <a:lstStyle/>
          <a:p>
            <a:fld id="{E9CF156D-EFA1-4495-9C64-065FF5815A88}" type="slidenum">
              <a:rPr lang="lv-LV" smtClean="0"/>
              <a:t>26</a:t>
            </a:fld>
            <a:endParaRPr lang="lv-LV"/>
          </a:p>
        </p:txBody>
      </p:sp>
      <p:pic>
        <p:nvPicPr>
          <p:cNvPr id="5" name="Picture 5">
            <a:extLst>
              <a:ext uri="{FF2B5EF4-FFF2-40B4-BE49-F238E27FC236}">
                <a16:creationId xmlns="" xmlns:a16="http://schemas.microsoft.com/office/drawing/2014/main" id="{BEFAE497-44ED-455B-8A65-12BB72F88AC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5400000">
            <a:off x="-2967135" y="2998258"/>
            <a:ext cx="6858003" cy="923733"/>
          </a:xfrm>
          <a:prstGeom prst="rect">
            <a:avLst/>
          </a:prstGeom>
        </p:spPr>
      </p:pic>
      <p:pic>
        <p:nvPicPr>
          <p:cNvPr id="2050" name="Picture 2" descr="Ko paredz ģenerālvienošanās - LV portāls"/>
          <p:cNvPicPr>
            <a:picLocks noChangeAspect="1" noChangeArrowheads="1"/>
          </p:cNvPicPr>
          <p:nvPr/>
        </p:nvPicPr>
        <p:blipFill>
          <a:blip>
            <a:extLst>
              <a:ext uri="{28A0092B-C50C-407E-A947-70E740481C1C}">
                <a14:useLocalDpi xmlns:a14="http://schemas.microsoft.com/office/drawing/2010/main" val="0"/>
              </a:ext>
            </a:extLst>
          </a:blip>
          <a:srcRect/>
          <a:stretch>
            <a:fillRect/>
          </a:stretch>
        </p:blipFill>
        <p:spPr bwMode="auto">
          <a:xfrm>
            <a:off x="1970726" y="494345"/>
            <a:ext cx="8892891" cy="5931558"/>
          </a:xfrm>
          <a:prstGeom prst="rect">
            <a:avLst/>
          </a:prstGeom>
          <a:noFill/>
          <a:extLst>
            <a:ext uri="{909E8E84-426E-40DD-AFC4-6F175D3DCCD1}">
              <a14:hiddenFill xmlns:a14="http://schemas.microsoft.com/office/drawing/2010/main">
                <a:solidFill>
                  <a:srgbClr val="FFFFFF"/>
                </a:solidFill>
              </a14:hiddenFill>
            </a:ext>
          </a:extLst>
        </p:spPr>
      </p:pic>
      <p:pic>
        <p:nvPicPr>
          <p:cNvPr id="6" name="Attēls 5" descr="lizda"/>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 y="31123"/>
            <a:ext cx="901114" cy="920580"/>
          </a:xfrm>
          <a:prstGeom prst="rect">
            <a:avLst/>
          </a:prstGeom>
          <a:noFill/>
          <a:ln>
            <a:noFill/>
          </a:ln>
        </p:spPr>
      </p:pic>
    </p:spTree>
    <p:extLst>
      <p:ext uri="{BB962C8B-B14F-4D97-AF65-F5344CB8AC3E}">
        <p14:creationId xmlns:p14="http://schemas.microsoft.com/office/powerpoint/2010/main" val="75943565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numura vietturis 1"/>
          <p:cNvSpPr>
            <a:spLocks noGrp="1"/>
          </p:cNvSpPr>
          <p:nvPr>
            <p:ph type="sldNum" sz="quarter" idx="12"/>
          </p:nvPr>
        </p:nvSpPr>
        <p:spPr/>
        <p:txBody>
          <a:bodyPr/>
          <a:lstStyle/>
          <a:p>
            <a:fld id="{E9CF156D-EFA1-4495-9C64-065FF5815A88}" type="slidenum">
              <a:rPr lang="lv-LV" smtClean="0"/>
              <a:t>27</a:t>
            </a:fld>
            <a:endParaRPr lang="lv-LV"/>
          </a:p>
        </p:txBody>
      </p:sp>
      <p:pic>
        <p:nvPicPr>
          <p:cNvPr id="3" name="image5.jpeg"/>
          <p:cNvPicPr/>
          <p:nvPr/>
        </p:nvPicPr>
        <p:blipFill>
          <a:blip r:embed="rId2" cstate="print"/>
          <a:stretch>
            <a:fillRect/>
          </a:stretch>
        </p:blipFill>
        <p:spPr>
          <a:xfrm>
            <a:off x="655092" y="150124"/>
            <a:ext cx="11027392" cy="6523629"/>
          </a:xfrm>
          <a:prstGeom prst="rect">
            <a:avLst/>
          </a:prstGeom>
        </p:spPr>
      </p:pic>
    </p:spTree>
    <p:extLst>
      <p:ext uri="{BB962C8B-B14F-4D97-AF65-F5344CB8AC3E}">
        <p14:creationId xmlns:p14="http://schemas.microsoft.com/office/powerpoint/2010/main" val="384164826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p:cNvSpPr>
            <a:spLocks noGrp="1"/>
          </p:cNvSpPr>
          <p:nvPr>
            <p:ph type="title"/>
          </p:nvPr>
        </p:nvSpPr>
        <p:spPr/>
        <p:txBody>
          <a:bodyPr/>
          <a:lstStyle/>
          <a:p>
            <a:pPr algn="ctr"/>
            <a:r>
              <a:rPr lang="lv-LV" dirty="0" smtClean="0"/>
              <a:t>Vidzemē 12 arodorganizācijas (AO)</a:t>
            </a:r>
            <a:r>
              <a:rPr lang="lv-LV" dirty="0"/>
              <a:t/>
            </a:r>
            <a:br>
              <a:rPr lang="lv-LV" dirty="0"/>
            </a:br>
            <a:endParaRPr lang="lv-LV" dirty="0"/>
          </a:p>
        </p:txBody>
      </p:sp>
      <p:sp>
        <p:nvSpPr>
          <p:cNvPr id="3" name="Satura vietturis 2"/>
          <p:cNvSpPr>
            <a:spLocks noGrp="1"/>
          </p:cNvSpPr>
          <p:nvPr>
            <p:ph idx="1"/>
          </p:nvPr>
        </p:nvSpPr>
        <p:spPr>
          <a:xfrm>
            <a:off x="1087395" y="1050324"/>
            <a:ext cx="11104605" cy="5315976"/>
          </a:xfrm>
        </p:spPr>
        <p:txBody>
          <a:bodyPr>
            <a:normAutofit fontScale="77500" lnSpcReduction="20000"/>
          </a:bodyPr>
          <a:lstStyle/>
          <a:p>
            <a:pPr marL="514350" indent="-514350">
              <a:buFont typeface="+mj-lt"/>
              <a:buAutoNum type="arabicPeriod"/>
            </a:pPr>
            <a:r>
              <a:rPr lang="lv-LV" dirty="0"/>
              <a:t>Alūksnes un Apes </a:t>
            </a:r>
            <a:r>
              <a:rPr lang="lv-LV" dirty="0" smtClean="0"/>
              <a:t>novadu AO      </a:t>
            </a:r>
            <a:endParaRPr lang="lv-LV" dirty="0"/>
          </a:p>
          <a:p>
            <a:pPr marL="514350" indent="-514350">
              <a:buFont typeface="+mj-lt"/>
              <a:buAutoNum type="arabicPeriod"/>
            </a:pPr>
            <a:r>
              <a:rPr lang="lv-LV" dirty="0"/>
              <a:t>Cēsu </a:t>
            </a:r>
            <a:r>
              <a:rPr lang="lv-LV" dirty="0" err="1" smtClean="0"/>
              <a:t>starpnovadu</a:t>
            </a:r>
            <a:r>
              <a:rPr lang="lv-LV" dirty="0" smtClean="0"/>
              <a:t> AO            </a:t>
            </a:r>
            <a:endParaRPr lang="lv-LV" dirty="0"/>
          </a:p>
          <a:p>
            <a:pPr marL="514350" indent="-514350">
              <a:buFont typeface="+mj-lt"/>
              <a:buAutoNum type="arabicPeriod"/>
            </a:pPr>
            <a:r>
              <a:rPr lang="lv-LV" dirty="0"/>
              <a:t>Gulbenes </a:t>
            </a:r>
            <a:r>
              <a:rPr lang="lv-LV" dirty="0" smtClean="0"/>
              <a:t>novada AO    </a:t>
            </a:r>
            <a:endParaRPr lang="lv-LV" dirty="0"/>
          </a:p>
          <a:p>
            <a:pPr marL="514350" indent="-514350">
              <a:buFont typeface="+mj-lt"/>
              <a:buAutoNum type="arabicPeriod"/>
            </a:pPr>
            <a:r>
              <a:rPr lang="lv-LV" dirty="0"/>
              <a:t>Jūrmalas </a:t>
            </a:r>
            <a:r>
              <a:rPr lang="lv-LV" dirty="0" smtClean="0"/>
              <a:t>pilsētas AO</a:t>
            </a:r>
            <a:endParaRPr lang="lv-LV" dirty="0"/>
          </a:p>
          <a:p>
            <a:pPr marL="514350" indent="-514350">
              <a:buFont typeface="+mj-lt"/>
              <a:buAutoNum type="arabicPeriod"/>
            </a:pPr>
            <a:r>
              <a:rPr lang="lv-LV" dirty="0" smtClean="0"/>
              <a:t>Limbažu  </a:t>
            </a:r>
            <a:r>
              <a:rPr lang="lv-LV" dirty="0" err="1" smtClean="0"/>
              <a:t>starpnovadu</a:t>
            </a:r>
            <a:r>
              <a:rPr lang="lv-LV" dirty="0" smtClean="0"/>
              <a:t> AO           </a:t>
            </a:r>
            <a:endParaRPr lang="lv-LV" dirty="0"/>
          </a:p>
          <a:p>
            <a:pPr marL="514350" indent="-514350">
              <a:buFont typeface="+mj-lt"/>
              <a:buAutoNum type="arabicPeriod"/>
            </a:pPr>
            <a:r>
              <a:rPr lang="lv-LV" dirty="0"/>
              <a:t>Madonas </a:t>
            </a:r>
            <a:r>
              <a:rPr lang="lv-LV" dirty="0" err="1" smtClean="0"/>
              <a:t>starpnovadu</a:t>
            </a:r>
            <a:r>
              <a:rPr lang="lv-LV" dirty="0" smtClean="0"/>
              <a:t> AO       </a:t>
            </a:r>
            <a:endParaRPr lang="lv-LV" dirty="0"/>
          </a:p>
          <a:p>
            <a:pPr marL="514350" indent="-514350">
              <a:buFont typeface="+mj-lt"/>
              <a:buAutoNum type="arabicPeriod"/>
            </a:pPr>
            <a:r>
              <a:rPr lang="lv-LV" dirty="0"/>
              <a:t>Ogres </a:t>
            </a:r>
            <a:r>
              <a:rPr lang="lv-LV" dirty="0" err="1" smtClean="0"/>
              <a:t>starpnovadu</a:t>
            </a:r>
            <a:r>
              <a:rPr lang="lv-LV" dirty="0" smtClean="0"/>
              <a:t> AO                    </a:t>
            </a:r>
            <a:endParaRPr lang="lv-LV" dirty="0"/>
          </a:p>
          <a:p>
            <a:pPr marL="514350" indent="-514350">
              <a:buFont typeface="+mj-lt"/>
              <a:buAutoNum type="arabicPeriod"/>
            </a:pPr>
            <a:r>
              <a:rPr lang="lv-LV" dirty="0"/>
              <a:t>Pierīgas  </a:t>
            </a:r>
            <a:r>
              <a:rPr lang="lv-LV" dirty="0" smtClean="0"/>
              <a:t>novadu AO          </a:t>
            </a:r>
            <a:endParaRPr lang="lv-LV" dirty="0"/>
          </a:p>
          <a:p>
            <a:pPr marL="514350" indent="-514350">
              <a:buFont typeface="+mj-lt"/>
              <a:buAutoNum type="arabicPeriod"/>
            </a:pPr>
            <a:r>
              <a:rPr lang="lv-LV" dirty="0"/>
              <a:t>Valkas   </a:t>
            </a:r>
            <a:r>
              <a:rPr lang="lv-LV" dirty="0" err="1" smtClean="0"/>
              <a:t>starpnovadu</a:t>
            </a:r>
            <a:r>
              <a:rPr lang="lv-LV" dirty="0" smtClean="0"/>
              <a:t> AO       </a:t>
            </a:r>
            <a:endParaRPr lang="lv-LV" dirty="0"/>
          </a:p>
          <a:p>
            <a:pPr marL="514350" indent="-514350">
              <a:buFont typeface="+mj-lt"/>
              <a:buAutoNum type="arabicPeriod"/>
            </a:pPr>
            <a:r>
              <a:rPr lang="lv-LV" dirty="0"/>
              <a:t>Valmieras  </a:t>
            </a:r>
            <a:r>
              <a:rPr lang="lv-LV" dirty="0" err="1" smtClean="0"/>
              <a:t>starpnovadu</a:t>
            </a:r>
            <a:r>
              <a:rPr lang="lv-LV" dirty="0" smtClean="0"/>
              <a:t> AO </a:t>
            </a:r>
          </a:p>
          <a:p>
            <a:pPr marL="514350" indent="-514350">
              <a:buFont typeface="+mj-lt"/>
              <a:buAutoNum type="arabicPeriod"/>
            </a:pPr>
            <a:r>
              <a:rPr lang="lv-LV" dirty="0" smtClean="0"/>
              <a:t>LU </a:t>
            </a:r>
            <a:r>
              <a:rPr lang="lv-LV" dirty="0"/>
              <a:t>P.Stradiņa medicīnas koledža</a:t>
            </a:r>
          </a:p>
          <a:p>
            <a:pPr marL="514350" indent="-514350">
              <a:buFont typeface="+mj-lt"/>
              <a:buAutoNum type="arabicPeriod"/>
            </a:pPr>
            <a:r>
              <a:rPr lang="lv-LV" dirty="0"/>
              <a:t>Nacionālais Botāniskais dārzs</a:t>
            </a:r>
          </a:p>
          <a:p>
            <a:pPr marL="0" indent="0">
              <a:buNone/>
            </a:pPr>
            <a:endParaRPr lang="lv-LV" dirty="0"/>
          </a:p>
          <a:p>
            <a:pPr marL="0" indent="0">
              <a:buNone/>
            </a:pPr>
            <a:r>
              <a:rPr lang="lv-LV" dirty="0"/>
              <a:t>Pirmorganizāciju skaits </a:t>
            </a:r>
            <a:r>
              <a:rPr lang="lv-LV" dirty="0" smtClean="0"/>
              <a:t>– 303</a:t>
            </a:r>
            <a:endParaRPr lang="lv-LV" dirty="0"/>
          </a:p>
          <a:p>
            <a:pPr marL="0" indent="0">
              <a:buNone/>
            </a:pPr>
            <a:endParaRPr lang="lv-LV" dirty="0"/>
          </a:p>
          <a:p>
            <a:pPr marL="0" indent="0">
              <a:buNone/>
            </a:pPr>
            <a:endParaRPr lang="lv-LV" dirty="0"/>
          </a:p>
        </p:txBody>
      </p:sp>
      <p:sp>
        <p:nvSpPr>
          <p:cNvPr id="4" name="Slaida numura vietturis 3"/>
          <p:cNvSpPr>
            <a:spLocks noGrp="1"/>
          </p:cNvSpPr>
          <p:nvPr>
            <p:ph type="sldNum" sz="quarter" idx="12"/>
          </p:nvPr>
        </p:nvSpPr>
        <p:spPr/>
        <p:txBody>
          <a:bodyPr/>
          <a:lstStyle/>
          <a:p>
            <a:fld id="{E9CF156D-EFA1-4495-9C64-065FF5815A88}" type="slidenum">
              <a:rPr lang="lv-LV" smtClean="0"/>
              <a:t>28</a:t>
            </a:fld>
            <a:endParaRPr lang="lv-LV"/>
          </a:p>
        </p:txBody>
      </p:sp>
      <p:pic>
        <p:nvPicPr>
          <p:cNvPr id="6" name="Picture 4">
            <a:extLst>
              <a:ext uri="{FF2B5EF4-FFF2-40B4-BE49-F238E27FC236}">
                <a16:creationId xmlns="" xmlns:a16="http://schemas.microsoft.com/office/drawing/2014/main" id="{BBFEFBE3-9712-45C8-A7FF-2105C275215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5400000">
            <a:off x="-2967138" y="2967133"/>
            <a:ext cx="6858003" cy="923733"/>
          </a:xfrm>
          <a:prstGeom prst="rect">
            <a:avLst/>
          </a:prstGeom>
        </p:spPr>
      </p:pic>
      <p:pic>
        <p:nvPicPr>
          <p:cNvPr id="7" name="Attēls 6" descr="lizda"/>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 y="31123"/>
            <a:ext cx="901114" cy="920580"/>
          </a:xfrm>
          <a:prstGeom prst="rect">
            <a:avLst/>
          </a:prstGeom>
          <a:noFill/>
          <a:ln>
            <a:noFill/>
          </a:ln>
        </p:spPr>
      </p:pic>
      <p:sp>
        <p:nvSpPr>
          <p:cNvPr id="8" name="AutoShape 6" descr="Attēls:Vidzemes vēlēšanu apgabals.svg — Vikipēdija"/>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lv-LV"/>
          </a:p>
        </p:txBody>
      </p:sp>
      <p:pic>
        <p:nvPicPr>
          <p:cNvPr id="1031" name="Picture 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62823" y="1280556"/>
            <a:ext cx="6586162" cy="389550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69870406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p:cNvSpPr>
            <a:spLocks noGrp="1"/>
          </p:cNvSpPr>
          <p:nvPr>
            <p:ph type="title"/>
          </p:nvPr>
        </p:nvSpPr>
        <p:spPr/>
        <p:txBody>
          <a:bodyPr/>
          <a:lstStyle/>
          <a:p>
            <a:pPr algn="ctr"/>
            <a:r>
              <a:rPr lang="lv-LV" b="1" dirty="0"/>
              <a:t>V</a:t>
            </a:r>
            <a:r>
              <a:rPr lang="lv-LV" b="1" dirty="0" smtClean="0"/>
              <a:t>ienošanās, kopīgumi, ģenerālvienošanās Vidzemē:</a:t>
            </a:r>
            <a:endParaRPr lang="lv-LV" b="1" dirty="0"/>
          </a:p>
        </p:txBody>
      </p:sp>
      <p:sp>
        <p:nvSpPr>
          <p:cNvPr id="3" name="Satura vietturis 2"/>
          <p:cNvSpPr>
            <a:spLocks noGrp="1"/>
          </p:cNvSpPr>
          <p:nvPr>
            <p:ph idx="1"/>
          </p:nvPr>
        </p:nvSpPr>
        <p:spPr/>
        <p:txBody>
          <a:bodyPr/>
          <a:lstStyle/>
          <a:p>
            <a:r>
              <a:rPr lang="lv-LV" dirty="0" smtClean="0"/>
              <a:t>Vienošanās </a:t>
            </a:r>
            <a:r>
              <a:rPr lang="lv-LV" dirty="0"/>
              <a:t>ar pašvaldībām (t.sk</a:t>
            </a:r>
            <a:r>
              <a:rPr lang="lv-LV" dirty="0" smtClean="0"/>
              <a:t>. izglītības </a:t>
            </a:r>
            <a:r>
              <a:rPr lang="lv-LV" dirty="0"/>
              <a:t>pārvaldēm</a:t>
            </a:r>
            <a:r>
              <a:rPr lang="lv-LV" dirty="0" smtClean="0"/>
              <a:t>) – 12</a:t>
            </a:r>
          </a:p>
          <a:p>
            <a:r>
              <a:rPr lang="lv-LV" dirty="0" smtClean="0"/>
              <a:t>Darba </a:t>
            </a:r>
            <a:r>
              <a:rPr lang="lv-LV" dirty="0"/>
              <a:t>koplīgumu </a:t>
            </a:r>
            <a:r>
              <a:rPr lang="lv-LV" dirty="0" smtClean="0"/>
              <a:t>skaits – 208</a:t>
            </a:r>
          </a:p>
          <a:p>
            <a:r>
              <a:rPr lang="lv-LV" dirty="0" smtClean="0"/>
              <a:t>Ģenerālvienošanās – 2 </a:t>
            </a:r>
          </a:p>
        </p:txBody>
      </p:sp>
      <p:sp>
        <p:nvSpPr>
          <p:cNvPr id="4" name="Slaida numura vietturis 3"/>
          <p:cNvSpPr>
            <a:spLocks noGrp="1"/>
          </p:cNvSpPr>
          <p:nvPr>
            <p:ph type="sldNum" sz="quarter" idx="12"/>
          </p:nvPr>
        </p:nvSpPr>
        <p:spPr/>
        <p:txBody>
          <a:bodyPr/>
          <a:lstStyle/>
          <a:p>
            <a:fld id="{E9CF156D-EFA1-4495-9C64-065FF5815A88}" type="slidenum">
              <a:rPr lang="lv-LV" smtClean="0"/>
              <a:t>29</a:t>
            </a:fld>
            <a:endParaRPr lang="lv-LV"/>
          </a:p>
        </p:txBody>
      </p:sp>
      <p:pic>
        <p:nvPicPr>
          <p:cNvPr id="5" name="Picture 4">
            <a:extLst>
              <a:ext uri="{FF2B5EF4-FFF2-40B4-BE49-F238E27FC236}">
                <a16:creationId xmlns="" xmlns:a16="http://schemas.microsoft.com/office/drawing/2014/main" id="{BBFEFBE3-9712-45C8-A7FF-2105C275215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5400000">
            <a:off x="-2967138" y="2967133"/>
            <a:ext cx="6858003" cy="923733"/>
          </a:xfrm>
          <a:prstGeom prst="rect">
            <a:avLst/>
          </a:prstGeom>
        </p:spPr>
      </p:pic>
      <p:pic>
        <p:nvPicPr>
          <p:cNvPr id="6" name="Attēls 5" descr="lizda"/>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 y="31123"/>
            <a:ext cx="901114" cy="920580"/>
          </a:xfrm>
          <a:prstGeom prst="rect">
            <a:avLst/>
          </a:prstGeom>
          <a:noFill/>
          <a:ln>
            <a:noFill/>
          </a:ln>
        </p:spPr>
      </p:pic>
      <p:pic>
        <p:nvPicPr>
          <p:cNvPr id="1026" name="Picture 2" descr="255,537 Agreement Illustrations &amp; Clip Art - iStock"/>
          <p:cNvPicPr>
            <a:picLocks noChangeAspect="1" noChangeArrowheads="1"/>
          </p:cNvPicPr>
          <p:nvPr/>
        </p:nvPicPr>
        <p:blipFill>
          <a:blip>
            <a:extLst>
              <a:ext uri="{28A0092B-C50C-407E-A947-70E740481C1C}">
                <a14:useLocalDpi xmlns:a14="http://schemas.microsoft.com/office/drawing/2010/main" val="0"/>
              </a:ext>
            </a:extLst>
          </a:blip>
          <a:srcRect/>
          <a:stretch>
            <a:fillRect/>
          </a:stretch>
        </p:blipFill>
        <p:spPr bwMode="auto">
          <a:xfrm>
            <a:off x="6664638" y="2965621"/>
            <a:ext cx="4720140" cy="36712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4554825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7"/>
          <p:cNvSpPr>
            <a:spLocks noGrp="1"/>
          </p:cNvSpPr>
          <p:nvPr>
            <p:ph type="sldNum" sz="quarter" idx="12"/>
          </p:nvPr>
        </p:nvSpPr>
        <p:spPr/>
        <p:txBody>
          <a:bodyPr/>
          <a:lstStyle/>
          <a:p>
            <a:fld id="{B747A504-C458-4A57-A96B-6AB5B499BBC1}" type="slidenum">
              <a:rPr lang="lv-LV" smtClean="0"/>
              <a:t>3</a:t>
            </a:fld>
            <a:endParaRPr lang="lv-LV"/>
          </a:p>
        </p:txBody>
      </p:sp>
      <p:sp>
        <p:nvSpPr>
          <p:cNvPr id="3" name="TextBox 2"/>
          <p:cNvSpPr txBox="1"/>
          <p:nvPr/>
        </p:nvSpPr>
        <p:spPr>
          <a:xfrm>
            <a:off x="923731" y="318255"/>
            <a:ext cx="10529665" cy="4524315"/>
          </a:xfrm>
          <a:prstGeom prst="rect">
            <a:avLst/>
          </a:prstGeom>
          <a:noFill/>
        </p:spPr>
        <p:txBody>
          <a:bodyPr wrap="square" rtlCol="0">
            <a:spAutoFit/>
          </a:bodyPr>
          <a:lstStyle/>
          <a:p>
            <a:pPr algn="just"/>
            <a:r>
              <a:rPr lang="lv-LV" sz="2400" b="1" dirty="0"/>
              <a:t>Sociālais dialogs </a:t>
            </a:r>
            <a:r>
              <a:rPr lang="lv-LV" sz="2400" dirty="0"/>
              <a:t>valsts līmenī attiecas uz sadarbību starp sociālajiem partneriem, t.i., darba ņēmēju un darba devēju organizācijām ar valdību. Sociālajā dialogā var risināt plašu jautājumu loku, sākot no darba attiecībām līdz plašākām sociālām un ekonomiskām problēmām. Valdība var būt pilntiesīgs partneris dialogā vai tai var būt dialoga veicinātāja loma.</a:t>
            </a:r>
          </a:p>
          <a:p>
            <a:pPr algn="just"/>
            <a:endParaRPr lang="lv-LV" sz="2400" dirty="0"/>
          </a:p>
          <a:p>
            <a:pPr algn="just"/>
            <a:endParaRPr lang="lv-LV" sz="2400" dirty="0"/>
          </a:p>
          <a:p>
            <a:pPr algn="just"/>
            <a:r>
              <a:rPr lang="lv-LV" sz="2400" dirty="0"/>
              <a:t>Demokrātiskā sabiedrībā līdzsvarotas politikas īstenošana notiek  efektīva </a:t>
            </a:r>
            <a:r>
              <a:rPr lang="lv-LV" sz="2400" b="1" dirty="0"/>
              <a:t>sociālā dialoga </a:t>
            </a:r>
            <a:r>
              <a:rPr lang="lv-LV" sz="2400" dirty="0"/>
              <a:t>ceļā, kas nodrošina mijiedarbību, tostarp sarunas un konsultācijas, starp valdības pārstāvjiem, darba ņēmējiem un darba devējiem. Valstis, kurās ir labi izveidota sociālā dialoga struktūras, ir labāk sagatavotas integrēt darba ņēmēju un darba devēju viedokli organizācijās.</a:t>
            </a:r>
          </a:p>
        </p:txBody>
      </p:sp>
      <p:pic>
        <p:nvPicPr>
          <p:cNvPr id="6" name="Picture 5">
            <a:extLst>
              <a:ext uri="{FF2B5EF4-FFF2-40B4-BE49-F238E27FC236}">
                <a16:creationId xmlns="" xmlns:a16="http://schemas.microsoft.com/office/drawing/2014/main" id="{335A1348-8714-4CC7-B41F-E93AAFF5300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5400000">
            <a:off x="-2967138" y="2967133"/>
            <a:ext cx="6858003" cy="923733"/>
          </a:xfrm>
          <a:prstGeom prst="rect">
            <a:avLst/>
          </a:prstGeom>
        </p:spPr>
      </p:pic>
      <p:sp>
        <p:nvSpPr>
          <p:cNvPr id="9" name="TextBox 8">
            <a:extLst>
              <a:ext uri="{FF2B5EF4-FFF2-40B4-BE49-F238E27FC236}">
                <a16:creationId xmlns="" xmlns:a16="http://schemas.microsoft.com/office/drawing/2014/main" id="{67BE86F2-CAF4-413F-BCB1-24C9509E7338}"/>
              </a:ext>
            </a:extLst>
          </p:cNvPr>
          <p:cNvSpPr txBox="1"/>
          <p:nvPr/>
        </p:nvSpPr>
        <p:spPr>
          <a:xfrm>
            <a:off x="1950720" y="5153917"/>
            <a:ext cx="9164320" cy="1384995"/>
          </a:xfrm>
          <a:prstGeom prst="rect">
            <a:avLst/>
          </a:prstGeom>
          <a:noFill/>
        </p:spPr>
        <p:txBody>
          <a:bodyPr wrap="square">
            <a:spAutoFit/>
          </a:bodyPr>
          <a:lstStyle/>
          <a:p>
            <a:pPr algn="ctr"/>
            <a:r>
              <a:rPr lang="pt-BR" sz="3200" dirty="0">
                <a:solidFill>
                  <a:schemeClr val="accent1"/>
                </a:solidFill>
                <a:latin typeface="Gabriola" panose="04040605051002020D02" pitchFamily="82" charset="0"/>
              </a:rPr>
              <a:t>No diviem monologiem dialogs neveidojas. </a:t>
            </a:r>
            <a:endParaRPr lang="lv-LV" sz="3200" dirty="0">
              <a:solidFill>
                <a:schemeClr val="accent1"/>
              </a:solidFill>
              <a:latin typeface="Gabriola" panose="04040605051002020D02" pitchFamily="82" charset="0"/>
            </a:endParaRPr>
          </a:p>
          <a:p>
            <a:endParaRPr lang="lv-LV" sz="2800" dirty="0">
              <a:solidFill>
                <a:schemeClr val="accent1"/>
              </a:solidFill>
              <a:latin typeface="Gabriola" panose="04040605051002020D02" pitchFamily="82" charset="0"/>
            </a:endParaRPr>
          </a:p>
          <a:p>
            <a:pPr algn="r"/>
            <a:r>
              <a:rPr lang="pt-BR" sz="2400" dirty="0">
                <a:solidFill>
                  <a:schemeClr val="accent1"/>
                </a:solidFill>
                <a:latin typeface="Gabriola" panose="04040605051002020D02" pitchFamily="82" charset="0"/>
              </a:rPr>
              <a:t>De Neversa likums par debatēm </a:t>
            </a:r>
            <a:endParaRPr lang="lv-LV" sz="2400" dirty="0">
              <a:solidFill>
                <a:schemeClr val="accent1"/>
              </a:solidFill>
              <a:latin typeface="Gabriola" panose="04040605051002020D02" pitchFamily="82" charset="0"/>
            </a:endParaRPr>
          </a:p>
        </p:txBody>
      </p:sp>
      <p:pic>
        <p:nvPicPr>
          <p:cNvPr id="7" name="Attēls 6" descr="lizda"/>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 y="67962"/>
            <a:ext cx="901114" cy="920580"/>
          </a:xfrm>
          <a:prstGeom prst="rect">
            <a:avLst/>
          </a:prstGeom>
          <a:noFill/>
          <a:ln>
            <a:noFill/>
          </a:ln>
        </p:spPr>
      </p:pic>
    </p:spTree>
    <p:extLst>
      <p:ext uri="{BB962C8B-B14F-4D97-AF65-F5344CB8AC3E}">
        <p14:creationId xmlns:p14="http://schemas.microsoft.com/office/powerpoint/2010/main" val="120997794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 xmlns:a16="http://schemas.microsoft.com/office/drawing/2014/main" id="{47D304B2-48C7-4A37-9C43-7E0069C757FE}"/>
              </a:ext>
            </a:extLst>
          </p:cNvPr>
          <p:cNvSpPr>
            <a:spLocks noGrp="1"/>
          </p:cNvSpPr>
          <p:nvPr>
            <p:ph type="subTitle" idx="1"/>
          </p:nvPr>
        </p:nvSpPr>
        <p:spPr>
          <a:xfrm>
            <a:off x="1163861" y="136525"/>
            <a:ext cx="10620259" cy="5595413"/>
          </a:xfrm>
        </p:spPr>
        <p:txBody>
          <a:bodyPr/>
          <a:lstStyle/>
          <a:p>
            <a:endParaRPr lang="lv-LV" b="1" dirty="0">
              <a:solidFill>
                <a:srgbClr val="002060"/>
              </a:solidFill>
            </a:endParaRPr>
          </a:p>
          <a:p>
            <a:r>
              <a:rPr lang="lv-LV" sz="5400" b="1" dirty="0">
                <a:solidFill>
                  <a:srgbClr val="002060"/>
                </a:solidFill>
              </a:rPr>
              <a:t>Paldies par uzmanību!</a:t>
            </a:r>
            <a:br>
              <a:rPr lang="lv-LV" sz="5400" b="1" dirty="0">
                <a:solidFill>
                  <a:srgbClr val="002060"/>
                </a:solidFill>
              </a:rPr>
            </a:br>
            <a:endParaRPr lang="lv-LV" sz="5400" b="1" dirty="0">
              <a:solidFill>
                <a:srgbClr val="002060"/>
              </a:solidFill>
            </a:endParaRPr>
          </a:p>
          <a:p>
            <a:endParaRPr lang="lv-LV" sz="4000" b="1" dirty="0">
              <a:solidFill>
                <a:srgbClr val="002060"/>
              </a:solidFill>
            </a:endParaRPr>
          </a:p>
          <a:p>
            <a:endParaRPr lang="lv-LV" sz="4000" b="1" dirty="0">
              <a:solidFill>
                <a:srgbClr val="002060"/>
              </a:solidFill>
            </a:endParaRPr>
          </a:p>
        </p:txBody>
      </p:sp>
      <p:sp>
        <p:nvSpPr>
          <p:cNvPr id="4" name="Slide Number Placeholder 3">
            <a:extLst>
              <a:ext uri="{FF2B5EF4-FFF2-40B4-BE49-F238E27FC236}">
                <a16:creationId xmlns="" xmlns:a16="http://schemas.microsoft.com/office/drawing/2014/main" id="{6E778CF2-9218-468E-9BF5-180AF2F90C2D}"/>
              </a:ext>
            </a:extLst>
          </p:cNvPr>
          <p:cNvSpPr>
            <a:spLocks noGrp="1"/>
          </p:cNvSpPr>
          <p:nvPr>
            <p:ph type="sldNum" sz="quarter" idx="12"/>
          </p:nvPr>
        </p:nvSpPr>
        <p:spPr/>
        <p:txBody>
          <a:bodyPr/>
          <a:lstStyle/>
          <a:p>
            <a:fld id="{E9CF156D-EFA1-4495-9C64-065FF5815A88}" type="slidenum">
              <a:rPr lang="lv-LV" smtClean="0"/>
              <a:t>30</a:t>
            </a:fld>
            <a:endParaRPr lang="lv-LV"/>
          </a:p>
        </p:txBody>
      </p:sp>
      <p:grpSp>
        <p:nvGrpSpPr>
          <p:cNvPr id="11" name="Group 10"/>
          <p:cNvGrpSpPr/>
          <p:nvPr/>
        </p:nvGrpSpPr>
        <p:grpSpPr>
          <a:xfrm>
            <a:off x="0" y="24500"/>
            <a:ext cx="963847" cy="6858003"/>
            <a:chOff x="-3" y="-2"/>
            <a:chExt cx="963847" cy="6858003"/>
          </a:xfrm>
        </p:grpSpPr>
        <p:pic>
          <p:nvPicPr>
            <p:cNvPr id="12" name="Picture 11">
              <a:extLst>
                <a:ext uri="{FF2B5EF4-FFF2-40B4-BE49-F238E27FC236}">
                  <a16:creationId xmlns="" xmlns:a16="http://schemas.microsoft.com/office/drawing/2014/main" id="{DFDFBF51-77E4-4B88-B1ED-5CEF0D9C1C6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5400000">
              <a:off x="-2967138" y="2967133"/>
              <a:ext cx="6858003" cy="923733"/>
            </a:xfrm>
            <a:prstGeom prst="rect">
              <a:avLst/>
            </a:prstGeom>
          </p:spPr>
        </p:pic>
        <p:pic>
          <p:nvPicPr>
            <p:cNvPr id="13" name="Picture 12">
              <a:extLst>
                <a:ext uri="{FF2B5EF4-FFF2-40B4-BE49-F238E27FC236}">
                  <a16:creationId xmlns="" xmlns:a16="http://schemas.microsoft.com/office/drawing/2014/main" id="{61C54B5A-FC19-42F3-8455-42CE39747123}"/>
                </a:ext>
              </a:extLst>
            </p:cNvPr>
            <p:cNvPicPr>
              <a:picLocks noChangeAspect="1"/>
            </p:cNvPicPr>
            <p:nvPr/>
          </p:nvPicPr>
          <p:blipFill>
            <a:blip cstate="print">
              <a:extLst>
                <a:ext uri="{28A0092B-C50C-407E-A947-70E740481C1C}">
                  <a14:useLocalDpi xmlns:a14="http://schemas.microsoft.com/office/drawing/2010/main" val="0"/>
                </a:ext>
              </a:extLst>
            </a:blip>
            <a:stretch>
              <a:fillRect/>
            </a:stretch>
          </p:blipFill>
          <p:spPr>
            <a:xfrm>
              <a:off x="0" y="0"/>
              <a:ext cx="963844" cy="940334"/>
            </a:xfrm>
            <a:prstGeom prst="rect">
              <a:avLst/>
            </a:prstGeom>
          </p:spPr>
        </p:pic>
      </p:grpSp>
      <p:pic>
        <p:nvPicPr>
          <p:cNvPr id="10" name="Picture 9">
            <a:extLst>
              <a:ext uri="{FF2B5EF4-FFF2-40B4-BE49-F238E27FC236}">
                <a16:creationId xmlns="" xmlns:a16="http://schemas.microsoft.com/office/drawing/2014/main" id="{873BE1EE-B9AB-49D8-9C8A-2DD083E8ECAE}"/>
              </a:ext>
            </a:extLst>
          </p:cNvPr>
          <p:cNvPicPr>
            <a:picLocks noChangeAspect="1"/>
          </p:cNvPicPr>
          <p:nvPr/>
        </p:nvPicPr>
        <p:blipFill>
          <a:blip>
            <a:extLst>
              <a:ext uri="{28A0092B-C50C-407E-A947-70E740481C1C}">
                <a14:useLocalDpi xmlns:a14="http://schemas.microsoft.com/office/drawing/2010/main" val="0"/>
              </a:ext>
            </a:extLst>
          </a:blip>
          <a:stretch>
            <a:fillRect/>
          </a:stretch>
        </p:blipFill>
        <p:spPr>
          <a:xfrm>
            <a:off x="3885256" y="1362075"/>
            <a:ext cx="4890444" cy="4890444"/>
          </a:xfrm>
          <a:prstGeom prst="rect">
            <a:avLst/>
          </a:prstGeom>
        </p:spPr>
      </p:pic>
    </p:spTree>
    <p:extLst>
      <p:ext uri="{BB962C8B-B14F-4D97-AF65-F5344CB8AC3E}">
        <p14:creationId xmlns:p14="http://schemas.microsoft.com/office/powerpoint/2010/main" val="316793292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7"/>
          <p:cNvSpPr>
            <a:spLocks noGrp="1"/>
          </p:cNvSpPr>
          <p:nvPr>
            <p:ph type="sldNum" sz="quarter" idx="12"/>
          </p:nvPr>
        </p:nvSpPr>
        <p:spPr/>
        <p:txBody>
          <a:bodyPr/>
          <a:lstStyle/>
          <a:p>
            <a:fld id="{B747A504-C458-4A57-A96B-6AB5B499BBC1}" type="slidenum">
              <a:rPr lang="lv-LV" smtClean="0"/>
              <a:t>4</a:t>
            </a:fld>
            <a:endParaRPr lang="lv-LV"/>
          </a:p>
        </p:txBody>
      </p:sp>
      <p:sp>
        <p:nvSpPr>
          <p:cNvPr id="3" name="TextBox 2"/>
          <p:cNvSpPr txBox="1"/>
          <p:nvPr/>
        </p:nvSpPr>
        <p:spPr>
          <a:xfrm>
            <a:off x="923731" y="318255"/>
            <a:ext cx="10529665" cy="4044184"/>
          </a:xfrm>
          <a:prstGeom prst="rect">
            <a:avLst/>
          </a:prstGeom>
          <a:noFill/>
        </p:spPr>
        <p:txBody>
          <a:bodyPr wrap="square" rtlCol="0">
            <a:spAutoFit/>
          </a:bodyPr>
          <a:lstStyle/>
          <a:p>
            <a:pPr algn="ctr"/>
            <a:r>
              <a:rPr lang="lv-LV" sz="3600" b="1" dirty="0"/>
              <a:t>Sociālā dialoga mērķis</a:t>
            </a:r>
          </a:p>
          <a:p>
            <a:pPr algn="just"/>
            <a:endParaRPr lang="lv-LV" sz="2800" dirty="0"/>
          </a:p>
          <a:p>
            <a:pPr algn="just"/>
            <a:r>
              <a:rPr lang="lv-LV" sz="3200" b="1" u="sng" dirty="0"/>
              <a:t>Sociālā dialoga mērķis </a:t>
            </a:r>
            <a:r>
              <a:rPr lang="lv-LV" sz="3200" dirty="0"/>
              <a:t>ir veicināt sadarbību starp sociālajiem partneriem un panākt vienošanos, tādējādi nodrošinot sociālo stabilitāti un ekonomikas attīstību valstī. Sociālā dialoga kvalitāte ir atkarīga no kultūras tradīcijām, vēsturiskiem, ekonomiskiem un politiskiem procesiem valstī.</a:t>
            </a:r>
            <a:endParaRPr lang="lv-LV" sz="2880" dirty="0"/>
          </a:p>
          <a:p>
            <a:pPr algn="just"/>
            <a:endParaRPr lang="lv-LV" sz="2880" dirty="0"/>
          </a:p>
        </p:txBody>
      </p:sp>
      <p:pic>
        <p:nvPicPr>
          <p:cNvPr id="6" name="Picture 5">
            <a:extLst>
              <a:ext uri="{FF2B5EF4-FFF2-40B4-BE49-F238E27FC236}">
                <a16:creationId xmlns="" xmlns:a16="http://schemas.microsoft.com/office/drawing/2014/main" id="{335A1348-8714-4CC7-B41F-E93AAFF5300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5400000">
            <a:off x="-2967138" y="2967133"/>
            <a:ext cx="6858003" cy="923733"/>
          </a:xfrm>
          <a:prstGeom prst="rect">
            <a:avLst/>
          </a:prstGeom>
        </p:spPr>
      </p:pic>
      <p:pic>
        <p:nvPicPr>
          <p:cNvPr id="5" name="Attēls 4" descr="lizda"/>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 y="-2"/>
            <a:ext cx="901114" cy="920580"/>
          </a:xfrm>
          <a:prstGeom prst="rect">
            <a:avLst/>
          </a:prstGeom>
          <a:noFill/>
          <a:ln>
            <a:noFill/>
          </a:ln>
        </p:spPr>
      </p:pic>
    </p:spTree>
    <p:extLst>
      <p:ext uri="{BB962C8B-B14F-4D97-AF65-F5344CB8AC3E}">
        <p14:creationId xmlns:p14="http://schemas.microsoft.com/office/powerpoint/2010/main" val="46791668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3EB7A5DE-C99D-458C-95FA-1998B7D421E7}"/>
              </a:ext>
            </a:extLst>
          </p:cNvPr>
          <p:cNvSpPr>
            <a:spLocks noGrp="1"/>
          </p:cNvSpPr>
          <p:nvPr>
            <p:ph type="title"/>
          </p:nvPr>
        </p:nvSpPr>
        <p:spPr>
          <a:xfrm>
            <a:off x="923734" y="115333"/>
            <a:ext cx="10515600" cy="904721"/>
          </a:xfrm>
        </p:spPr>
        <p:txBody>
          <a:bodyPr/>
          <a:lstStyle/>
          <a:p>
            <a:pPr algn="ctr"/>
            <a:r>
              <a:rPr lang="lv-LV" b="1" dirty="0"/>
              <a:t>Sociālie partneri</a:t>
            </a:r>
          </a:p>
        </p:txBody>
      </p:sp>
      <p:sp>
        <p:nvSpPr>
          <p:cNvPr id="3" name="Content Placeholder 2">
            <a:extLst>
              <a:ext uri="{FF2B5EF4-FFF2-40B4-BE49-F238E27FC236}">
                <a16:creationId xmlns="" xmlns:a16="http://schemas.microsoft.com/office/drawing/2014/main" id="{D0848907-685B-4947-82DA-36621EC882C3}"/>
              </a:ext>
            </a:extLst>
          </p:cNvPr>
          <p:cNvSpPr>
            <a:spLocks noGrp="1"/>
          </p:cNvSpPr>
          <p:nvPr>
            <p:ph idx="1"/>
          </p:nvPr>
        </p:nvSpPr>
        <p:spPr>
          <a:xfrm>
            <a:off x="923734" y="1104264"/>
            <a:ext cx="10515600" cy="5617211"/>
          </a:xfrm>
        </p:spPr>
        <p:txBody>
          <a:bodyPr>
            <a:normAutofit/>
          </a:bodyPr>
          <a:lstStyle/>
          <a:p>
            <a:pPr algn="just"/>
            <a:r>
              <a:rPr lang="lv-LV" b="1" dirty="0"/>
              <a:t>Sociālie partneri </a:t>
            </a:r>
            <a:r>
              <a:rPr lang="lv-LV" dirty="0"/>
              <a:t>= pārstāvji no darba devēju un darba ņēmēju organizācijām ar vai bez valdības līdzdalības</a:t>
            </a:r>
            <a:r>
              <a:rPr lang="lv-LV" dirty="0" smtClean="0"/>
              <a:t>.</a:t>
            </a:r>
          </a:p>
          <a:p>
            <a:pPr marL="0" indent="0" algn="just">
              <a:buNone/>
            </a:pPr>
            <a:r>
              <a:rPr lang="lv-LV" dirty="0" smtClean="0"/>
              <a:t> </a:t>
            </a:r>
            <a:endParaRPr lang="lv-LV" dirty="0"/>
          </a:p>
          <a:p>
            <a:pPr marL="0" indent="0" algn="just">
              <a:buNone/>
            </a:pPr>
            <a:r>
              <a:rPr lang="lv-LV" dirty="0"/>
              <a:t>Darba ņēmēju tiesības, ar nodarbinātību saistītie nosacījumi ir bijuši galvenās darba devēju un darba ņēmēju dialoga tēmas, tāpēc valdība šajās attiecībās ir kā koordinators, starpnieks, regulators un likumsargs.</a:t>
            </a:r>
          </a:p>
          <a:p>
            <a:pPr marL="0" indent="0" algn="just">
              <a:buNone/>
            </a:pPr>
            <a:endParaRPr lang="lv-LV" dirty="0"/>
          </a:p>
        </p:txBody>
      </p:sp>
      <p:sp>
        <p:nvSpPr>
          <p:cNvPr id="4" name="Slide Number Placeholder 3">
            <a:extLst>
              <a:ext uri="{FF2B5EF4-FFF2-40B4-BE49-F238E27FC236}">
                <a16:creationId xmlns="" xmlns:a16="http://schemas.microsoft.com/office/drawing/2014/main" id="{2B8CAF9F-70E4-49D5-B61D-E79A27A40BA7}"/>
              </a:ext>
            </a:extLst>
          </p:cNvPr>
          <p:cNvSpPr>
            <a:spLocks noGrp="1"/>
          </p:cNvSpPr>
          <p:nvPr>
            <p:ph type="sldNum" sz="quarter" idx="12"/>
          </p:nvPr>
        </p:nvSpPr>
        <p:spPr/>
        <p:txBody>
          <a:bodyPr/>
          <a:lstStyle/>
          <a:p>
            <a:fld id="{E9CF156D-EFA1-4495-9C64-065FF5815A88}" type="slidenum">
              <a:rPr lang="lv-LV" smtClean="0"/>
              <a:t>5</a:t>
            </a:fld>
            <a:endParaRPr lang="lv-LV"/>
          </a:p>
        </p:txBody>
      </p:sp>
      <p:pic>
        <p:nvPicPr>
          <p:cNvPr id="6" name="Picture 5">
            <a:extLst>
              <a:ext uri="{FF2B5EF4-FFF2-40B4-BE49-F238E27FC236}">
                <a16:creationId xmlns="" xmlns:a16="http://schemas.microsoft.com/office/drawing/2014/main" id="{BEFAE497-44ED-455B-8A65-12BB72F88AC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5400000">
            <a:off x="-2967135" y="2998258"/>
            <a:ext cx="6858003" cy="923733"/>
          </a:xfrm>
          <a:prstGeom prst="rect">
            <a:avLst/>
          </a:prstGeom>
        </p:spPr>
      </p:pic>
      <p:pic>
        <p:nvPicPr>
          <p:cNvPr id="7" name="Attēls 6" descr="lizda"/>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 y="0"/>
            <a:ext cx="901114" cy="920580"/>
          </a:xfrm>
          <a:prstGeom prst="rect">
            <a:avLst/>
          </a:prstGeom>
          <a:noFill/>
          <a:ln>
            <a:noFill/>
          </a:ln>
        </p:spPr>
      </p:pic>
    </p:spTree>
    <p:extLst>
      <p:ext uri="{BB962C8B-B14F-4D97-AF65-F5344CB8AC3E}">
        <p14:creationId xmlns:p14="http://schemas.microsoft.com/office/powerpoint/2010/main" val="61793113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7"/>
          <p:cNvSpPr>
            <a:spLocks noGrp="1"/>
          </p:cNvSpPr>
          <p:nvPr>
            <p:ph type="sldNum" sz="quarter" idx="12"/>
          </p:nvPr>
        </p:nvSpPr>
        <p:spPr/>
        <p:txBody>
          <a:bodyPr/>
          <a:lstStyle/>
          <a:p>
            <a:fld id="{B747A504-C458-4A57-A96B-6AB5B499BBC1}" type="slidenum">
              <a:rPr lang="lv-LV" smtClean="0"/>
              <a:t>6</a:t>
            </a:fld>
            <a:endParaRPr lang="lv-LV"/>
          </a:p>
        </p:txBody>
      </p:sp>
      <p:sp>
        <p:nvSpPr>
          <p:cNvPr id="3" name="TextBox 2"/>
          <p:cNvSpPr txBox="1"/>
          <p:nvPr/>
        </p:nvSpPr>
        <p:spPr>
          <a:xfrm>
            <a:off x="923731" y="287775"/>
            <a:ext cx="7133149" cy="5952399"/>
          </a:xfrm>
          <a:prstGeom prst="rect">
            <a:avLst/>
          </a:prstGeom>
          <a:noFill/>
        </p:spPr>
        <p:txBody>
          <a:bodyPr wrap="square" rtlCol="0">
            <a:spAutoFit/>
          </a:bodyPr>
          <a:lstStyle/>
          <a:p>
            <a:pPr algn="ctr"/>
            <a:r>
              <a:rPr lang="lv-LV" sz="3600" b="1" dirty="0"/>
              <a:t>Kāpēc neieciešams sociālais dialogs?</a:t>
            </a:r>
          </a:p>
          <a:p>
            <a:pPr algn="just"/>
            <a:endParaRPr lang="lv-LV" sz="2800" dirty="0"/>
          </a:p>
          <a:p>
            <a:pPr marL="342900" indent="-342900" algn="just">
              <a:buFont typeface="Arial" panose="020B0604020202020204" pitchFamily="34" charset="0"/>
              <a:buChar char="•"/>
            </a:pPr>
            <a:r>
              <a:rPr lang="lv-LV" sz="2400" dirty="0"/>
              <a:t>Ekonomisko labklājību, stabilitāti un sociālo progresu nevar sasniegt valdības, darba devēji vai darba ņēmēji, ja darbojas vieni, katrs pats par sevi. Sociālais dialogs sociālajiem partneriem un citām ieinteresētajām personām dod iespēju piedalīties lēmumu pieņemšanā par nākotni. </a:t>
            </a:r>
          </a:p>
          <a:p>
            <a:pPr marL="342900" indent="-342900" algn="just">
              <a:buFont typeface="Arial" panose="020B0604020202020204" pitchFamily="34" charset="0"/>
              <a:buChar char="•"/>
            </a:pPr>
            <a:endParaRPr lang="lv-LV" sz="2400" dirty="0"/>
          </a:p>
          <a:p>
            <a:pPr marL="342900" indent="-342900" algn="just">
              <a:buFont typeface="Arial" panose="020B0604020202020204" pitchFamily="34" charset="0"/>
              <a:buChar char="•"/>
            </a:pPr>
            <a:r>
              <a:rPr lang="lv-LV" sz="2400" b="1" dirty="0"/>
              <a:t>Sociālais dialogs </a:t>
            </a:r>
            <a:r>
              <a:rPr lang="lv-LV" sz="2400" dirty="0"/>
              <a:t>= efektīvs rīks kolektīvo problēmu risināšanai, izveidojot struktūru un vidi, kas piemērota efektīvākai problēmu risināšanai. </a:t>
            </a:r>
          </a:p>
          <a:p>
            <a:pPr algn="just"/>
            <a:endParaRPr lang="lv-LV" sz="2400" dirty="0"/>
          </a:p>
          <a:p>
            <a:pPr algn="just"/>
            <a:r>
              <a:rPr lang="lv-LV" sz="2400" dirty="0"/>
              <a:t> </a:t>
            </a:r>
            <a:endParaRPr lang="lv-LV" sz="2880" dirty="0"/>
          </a:p>
          <a:p>
            <a:pPr algn="just"/>
            <a:endParaRPr lang="lv-LV" sz="2880" dirty="0"/>
          </a:p>
        </p:txBody>
      </p:sp>
      <p:pic>
        <p:nvPicPr>
          <p:cNvPr id="6" name="Picture 5">
            <a:extLst>
              <a:ext uri="{FF2B5EF4-FFF2-40B4-BE49-F238E27FC236}">
                <a16:creationId xmlns="" xmlns:a16="http://schemas.microsoft.com/office/drawing/2014/main" id="{335A1348-8714-4CC7-B41F-E93AAFF5300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5400000">
            <a:off x="-2967138" y="2967133"/>
            <a:ext cx="6858003" cy="923733"/>
          </a:xfrm>
          <a:prstGeom prst="rect">
            <a:avLst/>
          </a:prstGeom>
        </p:spPr>
      </p:pic>
      <p:pic>
        <p:nvPicPr>
          <p:cNvPr id="37895" name="Picture 7" descr="Attēlu rezultāti vaicājumam “attiecības starp darba devēju un darba ņēmēju nav līdztiesīgas”">
            <a:extLst>
              <a:ext uri="{FF2B5EF4-FFF2-40B4-BE49-F238E27FC236}">
                <a16:creationId xmlns="" xmlns:a16="http://schemas.microsoft.com/office/drawing/2014/main" id="{E3BA436C-0B1A-4750-94DD-73D62FA3491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959532" y="343545"/>
            <a:ext cx="4045335" cy="5840858"/>
          </a:xfrm>
          <a:prstGeom prst="rect">
            <a:avLst/>
          </a:prstGeom>
          <a:noFill/>
          <a:extLst>
            <a:ext uri="{909E8E84-426E-40DD-AFC4-6F175D3DCCD1}">
              <a14:hiddenFill xmlns:a14="http://schemas.microsoft.com/office/drawing/2010/main">
                <a:solidFill>
                  <a:srgbClr val="FFFFFF"/>
                </a:solidFill>
              </a14:hiddenFill>
            </a:ext>
          </a:extLst>
        </p:spPr>
      </p:pic>
      <p:pic>
        <p:nvPicPr>
          <p:cNvPr id="7" name="Attēls 6" descr="lizda"/>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 y="-2"/>
            <a:ext cx="901114" cy="920580"/>
          </a:xfrm>
          <a:prstGeom prst="rect">
            <a:avLst/>
          </a:prstGeom>
          <a:noFill/>
          <a:ln>
            <a:noFill/>
          </a:ln>
        </p:spPr>
      </p:pic>
    </p:spTree>
    <p:extLst>
      <p:ext uri="{BB962C8B-B14F-4D97-AF65-F5344CB8AC3E}">
        <p14:creationId xmlns:p14="http://schemas.microsoft.com/office/powerpoint/2010/main" val="144110666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7"/>
          <p:cNvSpPr>
            <a:spLocks noGrp="1"/>
          </p:cNvSpPr>
          <p:nvPr>
            <p:ph type="sldNum" sz="quarter" idx="12"/>
          </p:nvPr>
        </p:nvSpPr>
        <p:spPr/>
        <p:txBody>
          <a:bodyPr/>
          <a:lstStyle/>
          <a:p>
            <a:fld id="{B747A504-C458-4A57-A96B-6AB5B499BBC1}" type="slidenum">
              <a:rPr lang="lv-LV" smtClean="0"/>
              <a:t>7</a:t>
            </a:fld>
            <a:endParaRPr lang="lv-LV"/>
          </a:p>
        </p:txBody>
      </p:sp>
      <p:pic>
        <p:nvPicPr>
          <p:cNvPr id="6" name="Picture 5">
            <a:extLst>
              <a:ext uri="{FF2B5EF4-FFF2-40B4-BE49-F238E27FC236}">
                <a16:creationId xmlns="" xmlns:a16="http://schemas.microsoft.com/office/drawing/2014/main" id="{335A1348-8714-4CC7-B41F-E93AAFF5300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5400000">
            <a:off x="-2967138" y="2967133"/>
            <a:ext cx="6858003" cy="923733"/>
          </a:xfrm>
          <a:prstGeom prst="rect">
            <a:avLst/>
          </a:prstGeom>
        </p:spPr>
      </p:pic>
      <p:grpSp>
        <p:nvGrpSpPr>
          <p:cNvPr id="35" name="Group 34">
            <a:extLst>
              <a:ext uri="{FF2B5EF4-FFF2-40B4-BE49-F238E27FC236}">
                <a16:creationId xmlns="" xmlns:a16="http://schemas.microsoft.com/office/drawing/2014/main" id="{F1AB884B-7AED-4F20-9105-CD945A70DFEE}"/>
              </a:ext>
            </a:extLst>
          </p:cNvPr>
          <p:cNvGrpSpPr/>
          <p:nvPr/>
        </p:nvGrpSpPr>
        <p:grpSpPr>
          <a:xfrm>
            <a:off x="1899920" y="-2"/>
            <a:ext cx="8625840" cy="6721477"/>
            <a:chOff x="1744988" y="652622"/>
            <a:chExt cx="8702023" cy="7062974"/>
          </a:xfrm>
        </p:grpSpPr>
        <p:graphicFrame>
          <p:nvGraphicFramePr>
            <p:cNvPr id="4" name="Diagram 3">
              <a:extLst>
                <a:ext uri="{FF2B5EF4-FFF2-40B4-BE49-F238E27FC236}">
                  <a16:creationId xmlns="" xmlns:a16="http://schemas.microsoft.com/office/drawing/2014/main" id="{55FE1B7D-37BB-47AB-B87E-9DEAA603C20A}"/>
                </a:ext>
              </a:extLst>
            </p:cNvPr>
            <p:cNvGraphicFramePr/>
            <p:nvPr>
              <p:extLst>
                <p:ext uri="{D42A27DB-BD31-4B8C-83A1-F6EECF244321}">
                  <p14:modId xmlns:p14="http://schemas.microsoft.com/office/powerpoint/2010/main" val="3475342598"/>
                </p:ext>
              </p:extLst>
            </p:nvPr>
          </p:nvGraphicFramePr>
          <p:xfrm>
            <a:off x="2032000" y="2296929"/>
            <a:ext cx="8128000" cy="5418667"/>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grpSp>
          <p:nvGrpSpPr>
            <p:cNvPr id="5" name="Group 4">
              <a:extLst>
                <a:ext uri="{FF2B5EF4-FFF2-40B4-BE49-F238E27FC236}">
                  <a16:creationId xmlns="" xmlns:a16="http://schemas.microsoft.com/office/drawing/2014/main" id="{45464DEB-4BE9-42D1-84C8-F5EA80CCA976}"/>
                </a:ext>
              </a:extLst>
            </p:cNvPr>
            <p:cNvGrpSpPr/>
            <p:nvPr/>
          </p:nvGrpSpPr>
          <p:grpSpPr>
            <a:xfrm>
              <a:off x="1744988" y="652622"/>
              <a:ext cx="8702023" cy="5301138"/>
              <a:chOff x="1759722" y="652622"/>
              <a:chExt cx="8702023" cy="5301138"/>
            </a:xfrm>
          </p:grpSpPr>
          <p:grpSp>
            <p:nvGrpSpPr>
              <p:cNvPr id="11" name="Group 10">
                <a:extLst>
                  <a:ext uri="{FF2B5EF4-FFF2-40B4-BE49-F238E27FC236}">
                    <a16:creationId xmlns="" xmlns:a16="http://schemas.microsoft.com/office/drawing/2014/main" id="{5B99CDC4-8D42-46CB-894B-31E62D51C0C8}"/>
                  </a:ext>
                </a:extLst>
              </p:cNvPr>
              <p:cNvGrpSpPr/>
              <p:nvPr/>
            </p:nvGrpSpPr>
            <p:grpSpPr>
              <a:xfrm>
                <a:off x="6789800" y="1522063"/>
                <a:ext cx="1820800" cy="1575206"/>
                <a:chOff x="4827361" y="968857"/>
                <a:chExt cx="1820800" cy="1575206"/>
              </a:xfrm>
            </p:grpSpPr>
            <p:sp>
              <p:nvSpPr>
                <p:cNvPr id="12" name="Hexagon 11">
                  <a:extLst>
                    <a:ext uri="{FF2B5EF4-FFF2-40B4-BE49-F238E27FC236}">
                      <a16:creationId xmlns="" xmlns:a16="http://schemas.microsoft.com/office/drawing/2014/main" id="{C9695581-3DA8-41CE-959D-180DFCEB3BE8}"/>
                    </a:ext>
                  </a:extLst>
                </p:cNvPr>
                <p:cNvSpPr/>
                <p:nvPr/>
              </p:nvSpPr>
              <p:spPr>
                <a:xfrm>
                  <a:off x="4827361" y="968857"/>
                  <a:ext cx="1820800" cy="1575206"/>
                </a:xfrm>
                <a:prstGeom prst="hexagon">
                  <a:avLst>
                    <a:gd name="adj" fmla="val 28570"/>
                    <a:gd name="vf" fmla="val 115470"/>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3" name="Hexagon 4">
                  <a:extLst>
                    <a:ext uri="{FF2B5EF4-FFF2-40B4-BE49-F238E27FC236}">
                      <a16:creationId xmlns="" xmlns:a16="http://schemas.microsoft.com/office/drawing/2014/main" id="{9BCC5935-2D69-43F0-B7A9-2A651B8AE1B5}"/>
                    </a:ext>
                  </a:extLst>
                </p:cNvPr>
                <p:cNvSpPr txBox="1"/>
                <p:nvPr/>
              </p:nvSpPr>
              <p:spPr>
                <a:xfrm>
                  <a:off x="5129106" y="1229902"/>
                  <a:ext cx="1217310" cy="1053116"/>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6510" tIns="16510" rIns="16510" bIns="16510" numCol="1" spcCol="1270" anchor="ctr" anchorCtr="0">
                  <a:noAutofit/>
                </a:bodyPr>
                <a:lstStyle/>
                <a:p>
                  <a:pPr marL="0" lvl="0" indent="0" algn="ctr" defTabSz="577850">
                    <a:lnSpc>
                      <a:spcPct val="90000"/>
                    </a:lnSpc>
                    <a:spcBef>
                      <a:spcPct val="0"/>
                    </a:spcBef>
                    <a:spcAft>
                      <a:spcPct val="35000"/>
                    </a:spcAft>
                    <a:buNone/>
                  </a:pPr>
                  <a:r>
                    <a:rPr lang="lv-LV" dirty="0"/>
                    <a:t>Atbildības uzņemšanās</a:t>
                  </a:r>
                  <a:endParaRPr lang="lv-LV" kern="1200" dirty="0"/>
                </a:p>
              </p:txBody>
            </p:sp>
          </p:grpSp>
          <p:grpSp>
            <p:nvGrpSpPr>
              <p:cNvPr id="14" name="Group 13">
                <a:extLst>
                  <a:ext uri="{FF2B5EF4-FFF2-40B4-BE49-F238E27FC236}">
                    <a16:creationId xmlns="" xmlns:a16="http://schemas.microsoft.com/office/drawing/2014/main" id="{B90C623E-EA1A-480F-B426-168A153A5162}"/>
                  </a:ext>
                </a:extLst>
              </p:cNvPr>
              <p:cNvGrpSpPr/>
              <p:nvPr/>
            </p:nvGrpSpPr>
            <p:grpSpPr>
              <a:xfrm>
                <a:off x="3621998" y="1541506"/>
                <a:ext cx="1820800" cy="1575206"/>
                <a:chOff x="4827361" y="968857"/>
                <a:chExt cx="1820800" cy="1575206"/>
              </a:xfrm>
            </p:grpSpPr>
            <p:sp>
              <p:nvSpPr>
                <p:cNvPr id="15" name="Hexagon 14">
                  <a:extLst>
                    <a:ext uri="{FF2B5EF4-FFF2-40B4-BE49-F238E27FC236}">
                      <a16:creationId xmlns="" xmlns:a16="http://schemas.microsoft.com/office/drawing/2014/main" id="{FCA9B534-442D-432E-8C82-32FBFCA40B0B}"/>
                    </a:ext>
                  </a:extLst>
                </p:cNvPr>
                <p:cNvSpPr/>
                <p:nvPr/>
              </p:nvSpPr>
              <p:spPr>
                <a:xfrm>
                  <a:off x="4827361" y="968857"/>
                  <a:ext cx="1820800" cy="1575206"/>
                </a:xfrm>
                <a:prstGeom prst="hexagon">
                  <a:avLst>
                    <a:gd name="adj" fmla="val 28570"/>
                    <a:gd name="vf" fmla="val 115470"/>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6" name="Hexagon 4">
                  <a:extLst>
                    <a:ext uri="{FF2B5EF4-FFF2-40B4-BE49-F238E27FC236}">
                      <a16:creationId xmlns="" xmlns:a16="http://schemas.microsoft.com/office/drawing/2014/main" id="{D171B465-BA3A-4D14-8F7A-29DE790BB273}"/>
                    </a:ext>
                  </a:extLst>
                </p:cNvPr>
                <p:cNvSpPr txBox="1"/>
                <p:nvPr/>
              </p:nvSpPr>
              <p:spPr>
                <a:xfrm>
                  <a:off x="5008123" y="1229902"/>
                  <a:ext cx="1338293" cy="103367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6510" tIns="16510" rIns="16510" bIns="16510" numCol="1" spcCol="1270" anchor="ctr" anchorCtr="0">
                  <a:noAutofit/>
                </a:bodyPr>
                <a:lstStyle/>
                <a:p>
                  <a:pPr marL="0" lvl="0" indent="0" algn="ctr" defTabSz="577850">
                    <a:lnSpc>
                      <a:spcPct val="90000"/>
                    </a:lnSpc>
                    <a:spcBef>
                      <a:spcPct val="0"/>
                    </a:spcBef>
                    <a:spcAft>
                      <a:spcPct val="35000"/>
                    </a:spcAft>
                    <a:buNone/>
                  </a:pPr>
                  <a:r>
                    <a:rPr lang="lv-LV" sz="1600" dirty="0"/>
                    <a:t>Nevienlīdzības novēršana</a:t>
                  </a:r>
                  <a:endParaRPr lang="lv-LV" sz="1600" kern="1200" dirty="0"/>
                </a:p>
              </p:txBody>
            </p:sp>
          </p:grpSp>
          <p:grpSp>
            <p:nvGrpSpPr>
              <p:cNvPr id="17" name="Group 16">
                <a:extLst>
                  <a:ext uri="{FF2B5EF4-FFF2-40B4-BE49-F238E27FC236}">
                    <a16:creationId xmlns="" xmlns:a16="http://schemas.microsoft.com/office/drawing/2014/main" id="{88B4A84E-5284-4853-8981-2A994695247C}"/>
                  </a:ext>
                </a:extLst>
              </p:cNvPr>
              <p:cNvGrpSpPr/>
              <p:nvPr/>
            </p:nvGrpSpPr>
            <p:grpSpPr>
              <a:xfrm>
                <a:off x="8308854" y="4139788"/>
                <a:ext cx="2152891" cy="1813972"/>
                <a:chOff x="4827361" y="968857"/>
                <a:chExt cx="1820800" cy="1575206"/>
              </a:xfrm>
            </p:grpSpPr>
            <p:sp>
              <p:nvSpPr>
                <p:cNvPr id="18" name="Hexagon 17">
                  <a:extLst>
                    <a:ext uri="{FF2B5EF4-FFF2-40B4-BE49-F238E27FC236}">
                      <a16:creationId xmlns="" xmlns:a16="http://schemas.microsoft.com/office/drawing/2014/main" id="{21AE0D45-3544-4B70-9429-3D6121CA2D66}"/>
                    </a:ext>
                  </a:extLst>
                </p:cNvPr>
                <p:cNvSpPr/>
                <p:nvPr/>
              </p:nvSpPr>
              <p:spPr>
                <a:xfrm>
                  <a:off x="4827361" y="968857"/>
                  <a:ext cx="1820800" cy="1575206"/>
                </a:xfrm>
                <a:prstGeom prst="hexagon">
                  <a:avLst>
                    <a:gd name="adj" fmla="val 28570"/>
                    <a:gd name="vf" fmla="val 115470"/>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9" name="Hexagon 4">
                  <a:extLst>
                    <a:ext uri="{FF2B5EF4-FFF2-40B4-BE49-F238E27FC236}">
                      <a16:creationId xmlns="" xmlns:a16="http://schemas.microsoft.com/office/drawing/2014/main" id="{7E56B428-3CD7-4994-9EC0-DC4F98F5B019}"/>
                    </a:ext>
                  </a:extLst>
                </p:cNvPr>
                <p:cNvSpPr txBox="1"/>
                <p:nvPr/>
              </p:nvSpPr>
              <p:spPr>
                <a:xfrm>
                  <a:off x="5129105" y="1229902"/>
                  <a:ext cx="1247655" cy="1086076"/>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6510" tIns="16510" rIns="16510" bIns="16510" numCol="1" spcCol="1270" anchor="ctr" anchorCtr="0">
                  <a:noAutofit/>
                </a:bodyPr>
                <a:lstStyle/>
                <a:p>
                  <a:pPr marL="0" lvl="0" indent="0" algn="ctr" defTabSz="577850">
                    <a:lnSpc>
                      <a:spcPct val="90000"/>
                    </a:lnSpc>
                    <a:spcBef>
                      <a:spcPct val="0"/>
                    </a:spcBef>
                    <a:spcAft>
                      <a:spcPct val="35000"/>
                    </a:spcAft>
                    <a:buNone/>
                  </a:pPr>
                  <a:r>
                    <a:rPr lang="lv-LV" kern="1200" dirty="0"/>
                    <a:t>Sabiedrības vidusslāņa nostiprināšana</a:t>
                  </a:r>
                </a:p>
              </p:txBody>
            </p:sp>
          </p:grpSp>
          <p:grpSp>
            <p:nvGrpSpPr>
              <p:cNvPr id="20" name="Group 19">
                <a:extLst>
                  <a:ext uri="{FF2B5EF4-FFF2-40B4-BE49-F238E27FC236}">
                    <a16:creationId xmlns="" xmlns:a16="http://schemas.microsoft.com/office/drawing/2014/main" id="{AA07B475-B85D-49FD-B1B9-4259696461CC}"/>
                  </a:ext>
                </a:extLst>
              </p:cNvPr>
              <p:cNvGrpSpPr/>
              <p:nvPr/>
            </p:nvGrpSpPr>
            <p:grpSpPr>
              <a:xfrm>
                <a:off x="1759722" y="3979894"/>
                <a:ext cx="2152891" cy="1813972"/>
                <a:chOff x="4827361" y="968857"/>
                <a:chExt cx="1820800" cy="1575206"/>
              </a:xfrm>
            </p:grpSpPr>
            <p:sp>
              <p:nvSpPr>
                <p:cNvPr id="21" name="Hexagon 20">
                  <a:extLst>
                    <a:ext uri="{FF2B5EF4-FFF2-40B4-BE49-F238E27FC236}">
                      <a16:creationId xmlns="" xmlns:a16="http://schemas.microsoft.com/office/drawing/2014/main" id="{273C24D2-7769-4BE2-BE92-966D3A6BF7D4}"/>
                    </a:ext>
                  </a:extLst>
                </p:cNvPr>
                <p:cNvSpPr/>
                <p:nvPr/>
              </p:nvSpPr>
              <p:spPr>
                <a:xfrm>
                  <a:off x="4827361" y="968857"/>
                  <a:ext cx="1820800" cy="1575206"/>
                </a:xfrm>
                <a:prstGeom prst="hexagon">
                  <a:avLst>
                    <a:gd name="adj" fmla="val 28570"/>
                    <a:gd name="vf" fmla="val 115470"/>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22" name="Hexagon 4">
                  <a:extLst>
                    <a:ext uri="{FF2B5EF4-FFF2-40B4-BE49-F238E27FC236}">
                      <a16:creationId xmlns="" xmlns:a16="http://schemas.microsoft.com/office/drawing/2014/main" id="{5E5FBB8E-82EB-4F51-9B44-B866562AF6E7}"/>
                    </a:ext>
                  </a:extLst>
                </p:cNvPr>
                <p:cNvSpPr txBox="1"/>
                <p:nvPr/>
              </p:nvSpPr>
              <p:spPr>
                <a:xfrm>
                  <a:off x="4919948" y="1229900"/>
                  <a:ext cx="1572686" cy="1224926"/>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6510" tIns="16510" rIns="16510" bIns="16510" numCol="1" spcCol="1270" anchor="ctr" anchorCtr="0">
                  <a:noAutofit/>
                </a:bodyPr>
                <a:lstStyle/>
                <a:p>
                  <a:pPr marL="0" lvl="0" indent="0" algn="ctr" defTabSz="577850">
                    <a:lnSpc>
                      <a:spcPct val="90000"/>
                    </a:lnSpc>
                    <a:spcBef>
                      <a:spcPct val="0"/>
                    </a:spcBef>
                    <a:spcAft>
                      <a:spcPct val="35000"/>
                    </a:spcAft>
                    <a:buNone/>
                  </a:pPr>
                  <a:r>
                    <a:rPr lang="lv-LV" sz="2000" kern="1200" dirty="0"/>
                    <a:t>Demokrātiskums</a:t>
                  </a:r>
                </a:p>
              </p:txBody>
            </p:sp>
          </p:grpSp>
          <p:grpSp>
            <p:nvGrpSpPr>
              <p:cNvPr id="26" name="Group 25">
                <a:extLst>
                  <a:ext uri="{FF2B5EF4-FFF2-40B4-BE49-F238E27FC236}">
                    <a16:creationId xmlns="" xmlns:a16="http://schemas.microsoft.com/office/drawing/2014/main" id="{7C774B63-D7AB-4926-9B76-94B8E096B261}"/>
                  </a:ext>
                </a:extLst>
              </p:cNvPr>
              <p:cNvGrpSpPr/>
              <p:nvPr/>
            </p:nvGrpSpPr>
            <p:grpSpPr>
              <a:xfrm>
                <a:off x="8339200" y="2391504"/>
                <a:ext cx="1820800" cy="1575206"/>
                <a:chOff x="4827361" y="968857"/>
                <a:chExt cx="1820800" cy="1575206"/>
              </a:xfrm>
            </p:grpSpPr>
            <p:sp>
              <p:nvSpPr>
                <p:cNvPr id="27" name="Hexagon 26">
                  <a:extLst>
                    <a:ext uri="{FF2B5EF4-FFF2-40B4-BE49-F238E27FC236}">
                      <a16:creationId xmlns="" xmlns:a16="http://schemas.microsoft.com/office/drawing/2014/main" id="{3739DE8A-6AC7-48A1-9664-80B898465F24}"/>
                    </a:ext>
                  </a:extLst>
                </p:cNvPr>
                <p:cNvSpPr/>
                <p:nvPr/>
              </p:nvSpPr>
              <p:spPr>
                <a:xfrm>
                  <a:off x="4827361" y="968857"/>
                  <a:ext cx="1820800" cy="1575206"/>
                </a:xfrm>
                <a:prstGeom prst="hexagon">
                  <a:avLst>
                    <a:gd name="adj" fmla="val 28570"/>
                    <a:gd name="vf" fmla="val 115470"/>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28" name="Hexagon 4">
                  <a:extLst>
                    <a:ext uri="{FF2B5EF4-FFF2-40B4-BE49-F238E27FC236}">
                      <a16:creationId xmlns="" xmlns:a16="http://schemas.microsoft.com/office/drawing/2014/main" id="{3B3B0B96-4859-4714-8753-25A952D57341}"/>
                    </a:ext>
                  </a:extLst>
                </p:cNvPr>
                <p:cNvSpPr txBox="1"/>
                <p:nvPr/>
              </p:nvSpPr>
              <p:spPr>
                <a:xfrm>
                  <a:off x="5129106" y="1229902"/>
                  <a:ext cx="1217310" cy="1053116"/>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6510" tIns="16510" rIns="16510" bIns="16510" numCol="1" spcCol="1270" anchor="ctr" anchorCtr="0">
                  <a:noAutofit/>
                </a:bodyPr>
                <a:lstStyle/>
                <a:p>
                  <a:pPr marL="0" lvl="0" indent="0" algn="ctr" defTabSz="577850">
                    <a:lnSpc>
                      <a:spcPct val="90000"/>
                    </a:lnSpc>
                    <a:spcBef>
                      <a:spcPct val="0"/>
                    </a:spcBef>
                    <a:spcAft>
                      <a:spcPct val="35000"/>
                    </a:spcAft>
                    <a:buNone/>
                  </a:pPr>
                  <a:r>
                    <a:rPr lang="lv-LV" dirty="0"/>
                    <a:t>Sociālā dimensija ekonomikas politikā</a:t>
                  </a:r>
                  <a:endParaRPr lang="lv-LV" kern="1200" dirty="0"/>
                </a:p>
              </p:txBody>
            </p:sp>
          </p:grpSp>
          <p:grpSp>
            <p:nvGrpSpPr>
              <p:cNvPr id="29" name="Group 28">
                <a:extLst>
                  <a:ext uri="{FF2B5EF4-FFF2-40B4-BE49-F238E27FC236}">
                    <a16:creationId xmlns="" xmlns:a16="http://schemas.microsoft.com/office/drawing/2014/main" id="{B9E47528-D95C-4F11-BF10-E383E662891B}"/>
                  </a:ext>
                </a:extLst>
              </p:cNvPr>
              <p:cNvGrpSpPr/>
              <p:nvPr/>
            </p:nvGrpSpPr>
            <p:grpSpPr>
              <a:xfrm>
                <a:off x="2006980" y="2385732"/>
                <a:ext cx="1820800" cy="1575206"/>
                <a:chOff x="4827361" y="968857"/>
                <a:chExt cx="1820800" cy="1575206"/>
              </a:xfrm>
            </p:grpSpPr>
            <p:sp>
              <p:nvSpPr>
                <p:cNvPr id="30" name="Hexagon 29">
                  <a:extLst>
                    <a:ext uri="{FF2B5EF4-FFF2-40B4-BE49-F238E27FC236}">
                      <a16:creationId xmlns="" xmlns:a16="http://schemas.microsoft.com/office/drawing/2014/main" id="{5E6FFB3C-CD6F-4671-AF88-6C8980988736}"/>
                    </a:ext>
                  </a:extLst>
                </p:cNvPr>
                <p:cNvSpPr/>
                <p:nvPr/>
              </p:nvSpPr>
              <p:spPr>
                <a:xfrm>
                  <a:off x="4827361" y="968857"/>
                  <a:ext cx="1820800" cy="1575206"/>
                </a:xfrm>
                <a:prstGeom prst="hexagon">
                  <a:avLst>
                    <a:gd name="adj" fmla="val 28570"/>
                    <a:gd name="vf" fmla="val 115470"/>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31" name="Hexagon 4">
                  <a:extLst>
                    <a:ext uri="{FF2B5EF4-FFF2-40B4-BE49-F238E27FC236}">
                      <a16:creationId xmlns="" xmlns:a16="http://schemas.microsoft.com/office/drawing/2014/main" id="{604F1608-603B-43FA-AE52-F939F8CDA5B9}"/>
                    </a:ext>
                  </a:extLst>
                </p:cNvPr>
                <p:cNvSpPr txBox="1"/>
                <p:nvPr/>
              </p:nvSpPr>
              <p:spPr>
                <a:xfrm>
                  <a:off x="5129106" y="1229902"/>
                  <a:ext cx="1217310" cy="1053116"/>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6510" tIns="16510" rIns="16510" bIns="16510" numCol="1" spcCol="1270" anchor="ctr" anchorCtr="0">
                  <a:noAutofit/>
                </a:bodyPr>
                <a:lstStyle/>
                <a:p>
                  <a:pPr marL="0" lvl="0" indent="0" algn="ctr" defTabSz="577850">
                    <a:lnSpc>
                      <a:spcPct val="90000"/>
                    </a:lnSpc>
                    <a:spcBef>
                      <a:spcPct val="0"/>
                    </a:spcBef>
                    <a:spcAft>
                      <a:spcPct val="35000"/>
                    </a:spcAft>
                    <a:buNone/>
                  </a:pPr>
                  <a:r>
                    <a:rPr lang="lv-LV" sz="2000" dirty="0"/>
                    <a:t>Taisnīga resursu sadale</a:t>
                  </a:r>
                  <a:endParaRPr lang="lv-LV" sz="2000" kern="1200" dirty="0"/>
                </a:p>
              </p:txBody>
            </p:sp>
          </p:grpSp>
          <p:grpSp>
            <p:nvGrpSpPr>
              <p:cNvPr id="32" name="Group 31">
                <a:extLst>
                  <a:ext uri="{FF2B5EF4-FFF2-40B4-BE49-F238E27FC236}">
                    <a16:creationId xmlns="" xmlns:a16="http://schemas.microsoft.com/office/drawing/2014/main" id="{22B2636F-23D2-4FD0-8C45-3AAE3726BB2D}"/>
                  </a:ext>
                </a:extLst>
              </p:cNvPr>
              <p:cNvGrpSpPr/>
              <p:nvPr/>
            </p:nvGrpSpPr>
            <p:grpSpPr>
              <a:xfrm>
                <a:off x="5049886" y="652622"/>
                <a:ext cx="2152443" cy="1644307"/>
                <a:chOff x="4671348" y="968857"/>
                <a:chExt cx="2152443" cy="1644307"/>
              </a:xfrm>
            </p:grpSpPr>
            <p:sp>
              <p:nvSpPr>
                <p:cNvPr id="33" name="Hexagon 32">
                  <a:extLst>
                    <a:ext uri="{FF2B5EF4-FFF2-40B4-BE49-F238E27FC236}">
                      <a16:creationId xmlns="" xmlns:a16="http://schemas.microsoft.com/office/drawing/2014/main" id="{C2642D9F-C527-4563-88E6-110B35E90EBF}"/>
                    </a:ext>
                  </a:extLst>
                </p:cNvPr>
                <p:cNvSpPr/>
                <p:nvPr/>
              </p:nvSpPr>
              <p:spPr>
                <a:xfrm>
                  <a:off x="4671348" y="968857"/>
                  <a:ext cx="2152443" cy="1644307"/>
                </a:xfrm>
                <a:prstGeom prst="hexagon">
                  <a:avLst>
                    <a:gd name="adj" fmla="val 28570"/>
                    <a:gd name="vf" fmla="val 115470"/>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34" name="Hexagon 4">
                  <a:extLst>
                    <a:ext uri="{FF2B5EF4-FFF2-40B4-BE49-F238E27FC236}">
                      <a16:creationId xmlns="" xmlns:a16="http://schemas.microsoft.com/office/drawing/2014/main" id="{B96A8700-C03B-43F2-B8E4-D4B0B8E2AB05}"/>
                    </a:ext>
                  </a:extLst>
                </p:cNvPr>
                <p:cNvSpPr txBox="1"/>
                <p:nvPr/>
              </p:nvSpPr>
              <p:spPr>
                <a:xfrm>
                  <a:off x="5129106" y="1229902"/>
                  <a:ext cx="1363043" cy="1053116"/>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6510" tIns="16510" rIns="16510" bIns="16510" numCol="1" spcCol="1270" anchor="ctr" anchorCtr="0">
                  <a:noAutofit/>
                </a:bodyPr>
                <a:lstStyle/>
                <a:p>
                  <a:pPr marL="0" lvl="0" indent="0" algn="ctr" defTabSz="577850">
                    <a:lnSpc>
                      <a:spcPct val="90000"/>
                    </a:lnSpc>
                    <a:spcBef>
                      <a:spcPct val="0"/>
                    </a:spcBef>
                    <a:spcAft>
                      <a:spcPct val="35000"/>
                    </a:spcAft>
                    <a:buNone/>
                  </a:pPr>
                  <a:r>
                    <a:rPr lang="lv-LV" kern="1200" dirty="0"/>
                    <a:t>Kompromisu rašana</a:t>
                  </a:r>
                </a:p>
              </p:txBody>
            </p:sp>
          </p:grpSp>
        </p:grpSp>
      </p:grpSp>
      <p:pic>
        <p:nvPicPr>
          <p:cNvPr id="36" name="Attēls 35" descr="lizda"/>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4" y="-2"/>
            <a:ext cx="901114" cy="920580"/>
          </a:xfrm>
          <a:prstGeom prst="rect">
            <a:avLst/>
          </a:prstGeom>
          <a:noFill/>
          <a:ln>
            <a:noFill/>
          </a:ln>
        </p:spPr>
      </p:pic>
    </p:spTree>
    <p:extLst>
      <p:ext uri="{BB962C8B-B14F-4D97-AF65-F5344CB8AC3E}">
        <p14:creationId xmlns:p14="http://schemas.microsoft.com/office/powerpoint/2010/main" val="200096963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1FC37D9F-A0C8-4661-B763-2902EB38AAFB}"/>
              </a:ext>
            </a:extLst>
          </p:cNvPr>
          <p:cNvSpPr>
            <a:spLocks noGrp="1"/>
          </p:cNvSpPr>
          <p:nvPr>
            <p:ph type="title"/>
          </p:nvPr>
        </p:nvSpPr>
        <p:spPr>
          <a:xfrm>
            <a:off x="1440958" y="408565"/>
            <a:ext cx="9464040" cy="679747"/>
          </a:xfrm>
        </p:spPr>
        <p:txBody>
          <a:bodyPr>
            <a:normAutofit/>
          </a:bodyPr>
          <a:lstStyle/>
          <a:p>
            <a:pPr algn="ctr"/>
            <a:r>
              <a:rPr lang="lv-LV" sz="3240" b="1" dirty="0">
                <a:solidFill>
                  <a:srgbClr val="002060"/>
                </a:solidFill>
              </a:rPr>
              <a:t>Sadarbību reglamentējošie dokumenti:</a:t>
            </a:r>
          </a:p>
        </p:txBody>
      </p:sp>
      <p:sp>
        <p:nvSpPr>
          <p:cNvPr id="4" name="Slide Number Placeholder 3">
            <a:extLst>
              <a:ext uri="{FF2B5EF4-FFF2-40B4-BE49-F238E27FC236}">
                <a16:creationId xmlns="" xmlns:a16="http://schemas.microsoft.com/office/drawing/2014/main" id="{83FF3F4C-812F-4CBB-BC81-1BAB74B4F982}"/>
              </a:ext>
            </a:extLst>
          </p:cNvPr>
          <p:cNvSpPr>
            <a:spLocks noGrp="1"/>
          </p:cNvSpPr>
          <p:nvPr>
            <p:ph type="sldNum" sz="quarter" idx="12"/>
          </p:nvPr>
        </p:nvSpPr>
        <p:spPr>
          <a:xfrm>
            <a:off x="8359140" y="6063616"/>
            <a:ext cx="2468880" cy="328613"/>
          </a:xfrm>
        </p:spPr>
        <p:txBody>
          <a:bodyPr/>
          <a:lstStyle/>
          <a:p>
            <a:fld id="{E9CF156D-EFA1-4495-9C64-065FF5815A88}" type="slidenum">
              <a:rPr lang="lv-LV" smtClean="0"/>
              <a:t>8</a:t>
            </a:fld>
            <a:endParaRPr lang="lv-LV"/>
          </a:p>
        </p:txBody>
      </p:sp>
      <p:sp>
        <p:nvSpPr>
          <p:cNvPr id="7" name="Rectangle 6">
            <a:extLst>
              <a:ext uri="{FF2B5EF4-FFF2-40B4-BE49-F238E27FC236}">
                <a16:creationId xmlns="" xmlns:a16="http://schemas.microsoft.com/office/drawing/2014/main" id="{FD12A6A2-A27C-4FC7-86FD-35C75D5E067C}"/>
              </a:ext>
            </a:extLst>
          </p:cNvPr>
          <p:cNvSpPr/>
          <p:nvPr/>
        </p:nvSpPr>
        <p:spPr>
          <a:xfrm>
            <a:off x="10612959" y="6063616"/>
            <a:ext cx="279647" cy="32861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sz="1530"/>
          </a:p>
        </p:txBody>
      </p:sp>
      <p:sp>
        <p:nvSpPr>
          <p:cNvPr id="8" name="Content Placeholder 2">
            <a:extLst>
              <a:ext uri="{FF2B5EF4-FFF2-40B4-BE49-F238E27FC236}">
                <a16:creationId xmlns="" xmlns:a16="http://schemas.microsoft.com/office/drawing/2014/main" id="{5885BF4C-2D93-469F-98BE-0F368A22C605}"/>
              </a:ext>
            </a:extLst>
          </p:cNvPr>
          <p:cNvSpPr txBox="1">
            <a:spLocks/>
          </p:cNvSpPr>
          <p:nvPr/>
        </p:nvSpPr>
        <p:spPr>
          <a:xfrm>
            <a:off x="1493415" y="1610673"/>
            <a:ext cx="4533544" cy="5015482"/>
          </a:xfrm>
          <a:prstGeom prst="rect">
            <a:avLst/>
          </a:prstGeom>
          <a:ln w="28575">
            <a:solidFill>
              <a:schemeClr val="tx1"/>
            </a:solidFill>
          </a:ln>
        </p:spPr>
        <p:txBody>
          <a:bodyPr vert="horz" lIns="82296" tIns="41148" rIns="82296" bIns="41148"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lnSpc>
                <a:spcPct val="115000"/>
              </a:lnSpc>
              <a:spcAft>
                <a:spcPts val="900"/>
              </a:spcAft>
            </a:pPr>
            <a:r>
              <a:rPr lang="lv-LV" sz="1620" dirty="0">
                <a:ea typeface="Calibri" panose="020F0502020204030204" pitchFamily="34" charset="0"/>
                <a:cs typeface="Times New Roman" panose="02020603050405020304" pitchFamily="18" charset="0"/>
              </a:rPr>
              <a:t>Latvija ir ratificējusi vairākas Starptautiskās darba organizācijas pieņemtās konvencijas, kas reglamentē sociālā dialoga, demokrātiskuma un tiesiskuma principus, tāpēc aicinām visas sadarbībā iesaistītās puses tās ievērot:</a:t>
            </a:r>
          </a:p>
          <a:p>
            <a:pPr marL="308610" indent="-308610" algn="just">
              <a:lnSpc>
                <a:spcPct val="100000"/>
              </a:lnSpc>
              <a:spcAft>
                <a:spcPts val="900"/>
              </a:spcAft>
              <a:buFont typeface="+mj-lt"/>
              <a:buAutoNum type="arabicPeriod"/>
            </a:pPr>
            <a:r>
              <a:rPr lang="lv-LV" sz="1620" dirty="0">
                <a:ea typeface="Calibri" panose="020F0502020204030204" pitchFamily="34" charset="0"/>
                <a:cs typeface="Times New Roman" panose="02020603050405020304" pitchFamily="18" charset="0"/>
              </a:rPr>
              <a:t>Konvencija par asociāciju brīvību un tiesību aizsardzību, apvienojoties organizācijās (Nr.87);</a:t>
            </a:r>
          </a:p>
          <a:p>
            <a:pPr marL="308610" indent="-308610" algn="just">
              <a:lnSpc>
                <a:spcPct val="100000"/>
              </a:lnSpc>
              <a:buFont typeface="+mj-lt"/>
              <a:buAutoNum type="arabicPeriod"/>
            </a:pPr>
            <a:r>
              <a:rPr lang="lv-LV" sz="1620" dirty="0">
                <a:ea typeface="Calibri" panose="020F0502020204030204" pitchFamily="34" charset="0"/>
                <a:cs typeface="Times New Roman" panose="02020603050405020304" pitchFamily="18" charset="0"/>
              </a:rPr>
              <a:t>Konvencija par tiesībām uz apvienošanos organizācijās un kolektīvo līgumu slēgšanu (Nr.98);</a:t>
            </a:r>
          </a:p>
          <a:p>
            <a:pPr marL="308610" indent="-308610" algn="just">
              <a:lnSpc>
                <a:spcPct val="100000"/>
              </a:lnSpc>
              <a:buFont typeface="+mj-lt"/>
              <a:buAutoNum type="arabicPeriod"/>
            </a:pPr>
            <a:r>
              <a:rPr lang="lv-LV" sz="1620" dirty="0">
                <a:ea typeface="Calibri" panose="020F0502020204030204" pitchFamily="34" charset="0"/>
                <a:cs typeface="Times New Roman" panose="02020603050405020304" pitchFamily="18" charset="0"/>
              </a:rPr>
              <a:t>Konvencija par trīspusējām konsultācijām Starptautisko Darba Normu pielietošanas sekmēšanai (Nr.144);</a:t>
            </a:r>
          </a:p>
          <a:p>
            <a:pPr marL="308610" indent="-308610" algn="just">
              <a:lnSpc>
                <a:spcPct val="100000"/>
              </a:lnSpc>
              <a:buFont typeface="+mj-lt"/>
              <a:buAutoNum type="arabicPeriod"/>
            </a:pPr>
            <a:r>
              <a:rPr lang="lv-LV" sz="1620" dirty="0">
                <a:ea typeface="Calibri" panose="020F0502020204030204" pitchFamily="34" charset="0"/>
                <a:cs typeface="Times New Roman" panose="02020603050405020304" pitchFamily="18" charset="0"/>
              </a:rPr>
              <a:t>Par darbinieku pārstāvjiem (Nr. 135);</a:t>
            </a:r>
          </a:p>
          <a:p>
            <a:pPr marL="308610" indent="-308610" algn="just">
              <a:lnSpc>
                <a:spcPct val="100000"/>
              </a:lnSpc>
              <a:spcAft>
                <a:spcPts val="900"/>
              </a:spcAft>
              <a:buFont typeface="+mj-lt"/>
              <a:buAutoNum type="arabicPeriod"/>
            </a:pPr>
            <a:r>
              <a:rPr lang="lv-LV" sz="1620" dirty="0">
                <a:ea typeface="Calibri" panose="020F0502020204030204" pitchFamily="34" charset="0"/>
                <a:cs typeface="Times New Roman" panose="02020603050405020304" pitchFamily="18" charset="0"/>
              </a:rPr>
              <a:t>Par kolektīvo pārrunu atbalstīšanu  (Nr. 154).</a:t>
            </a:r>
          </a:p>
          <a:p>
            <a:pPr algn="just">
              <a:buFontTx/>
              <a:buChar char="-"/>
            </a:pPr>
            <a:endParaRPr lang="lv-LV" sz="1800" b="1" dirty="0">
              <a:cs typeface="Times New Roman" panose="02020603050405020304" pitchFamily="18" charset="0"/>
            </a:endParaRPr>
          </a:p>
          <a:p>
            <a:pPr algn="just">
              <a:buFontTx/>
              <a:buChar char="-"/>
            </a:pPr>
            <a:endParaRPr lang="lv-LV" sz="1800" b="1" dirty="0">
              <a:cs typeface="Times New Roman" panose="02020603050405020304" pitchFamily="18" charset="0"/>
            </a:endParaRPr>
          </a:p>
          <a:p>
            <a:pPr algn="just">
              <a:buFontTx/>
              <a:buChar char="-"/>
            </a:pPr>
            <a:endParaRPr lang="lv-LV" sz="1800" dirty="0">
              <a:cs typeface="Times New Roman" panose="02020603050405020304" pitchFamily="18" charset="0"/>
            </a:endParaRPr>
          </a:p>
          <a:p>
            <a:pPr marL="0" indent="0" algn="just">
              <a:buNone/>
            </a:pPr>
            <a:endParaRPr lang="lv-LV" sz="1800" dirty="0">
              <a:cs typeface="Times New Roman" panose="02020603050405020304" pitchFamily="18" charset="0"/>
            </a:endParaRPr>
          </a:p>
          <a:p>
            <a:pPr marL="0" indent="0" algn="just">
              <a:buNone/>
            </a:pPr>
            <a:endParaRPr lang="lv-LV" sz="1800" dirty="0">
              <a:cs typeface="Times New Roman" panose="02020603050405020304" pitchFamily="18" charset="0"/>
            </a:endParaRPr>
          </a:p>
          <a:p>
            <a:pPr marL="0" indent="0" algn="just">
              <a:buNone/>
            </a:pPr>
            <a:endParaRPr lang="lv-LV" sz="1800" dirty="0">
              <a:cs typeface="Times New Roman" panose="02020603050405020304" pitchFamily="18" charset="0"/>
            </a:endParaRPr>
          </a:p>
          <a:p>
            <a:pPr marL="0" indent="0" algn="ctr">
              <a:buNone/>
            </a:pPr>
            <a:endParaRPr lang="lv-LV" sz="1800" dirty="0">
              <a:cs typeface="Times New Roman" panose="02020603050405020304" pitchFamily="18" charset="0"/>
            </a:endParaRPr>
          </a:p>
          <a:p>
            <a:pPr marL="0" indent="0" algn="ctr">
              <a:buNone/>
            </a:pPr>
            <a:endParaRPr lang="lv-LV" sz="1800" dirty="0">
              <a:cs typeface="Times New Roman" panose="02020603050405020304" pitchFamily="18" charset="0"/>
            </a:endParaRPr>
          </a:p>
        </p:txBody>
      </p:sp>
      <p:sp>
        <p:nvSpPr>
          <p:cNvPr id="6" name="Content Placeholder 2">
            <a:extLst>
              <a:ext uri="{FF2B5EF4-FFF2-40B4-BE49-F238E27FC236}">
                <a16:creationId xmlns="" xmlns:a16="http://schemas.microsoft.com/office/drawing/2014/main" id="{3D961564-3DB0-4A3C-810E-67BED106EA91}"/>
              </a:ext>
            </a:extLst>
          </p:cNvPr>
          <p:cNvSpPr txBox="1">
            <a:spLocks/>
          </p:cNvSpPr>
          <p:nvPr/>
        </p:nvSpPr>
        <p:spPr>
          <a:xfrm>
            <a:off x="6577570" y="1610673"/>
            <a:ext cx="4465334" cy="4781554"/>
          </a:xfrm>
          <a:prstGeom prst="rect">
            <a:avLst/>
          </a:prstGeom>
          <a:ln w="28575">
            <a:solidFill>
              <a:schemeClr val="tx1"/>
            </a:solidFill>
          </a:ln>
        </p:spPr>
        <p:txBody>
          <a:bodyPr vert="horz" lIns="82296" tIns="41148" rIns="82296" bIns="41148"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08610" indent="-308610" algn="just">
              <a:buFont typeface="+mj-lt"/>
              <a:buAutoNum type="arabicPeriod"/>
            </a:pPr>
            <a:r>
              <a:rPr lang="lv-LV" sz="1620" dirty="0">
                <a:cs typeface="Times New Roman" panose="02020603050405020304" pitchFamily="18" charset="0"/>
              </a:rPr>
              <a:t>Latvijas Republikas Satversme</a:t>
            </a:r>
          </a:p>
          <a:p>
            <a:pPr marL="308610" indent="-308610" algn="just">
              <a:buFont typeface="+mj-lt"/>
              <a:buAutoNum type="arabicPeriod"/>
            </a:pPr>
            <a:r>
              <a:rPr lang="lv-LV" sz="1620" dirty="0">
                <a:cs typeface="Times New Roman" panose="02020603050405020304" pitchFamily="18" charset="0"/>
              </a:rPr>
              <a:t>Arodbiedrību likums</a:t>
            </a:r>
          </a:p>
          <a:p>
            <a:pPr marL="308610" indent="-308610" algn="just">
              <a:buFont typeface="+mj-lt"/>
              <a:buAutoNum type="arabicPeriod"/>
            </a:pPr>
            <a:r>
              <a:rPr lang="lv-LV" sz="1620" dirty="0">
                <a:cs typeface="Times New Roman" panose="02020603050405020304" pitchFamily="18" charset="0"/>
              </a:rPr>
              <a:t>Darba likums</a:t>
            </a:r>
          </a:p>
          <a:p>
            <a:pPr marL="308610" indent="-308610" algn="just">
              <a:buFont typeface="+mj-lt"/>
              <a:buAutoNum type="arabicPeriod"/>
            </a:pPr>
            <a:r>
              <a:rPr lang="lv-LV" sz="1620" dirty="0">
                <a:cs typeface="Times New Roman" panose="02020603050405020304" pitchFamily="18" charset="0"/>
              </a:rPr>
              <a:t>Darba aizsardzības likums</a:t>
            </a:r>
          </a:p>
          <a:p>
            <a:pPr marL="308610" indent="-308610" algn="just">
              <a:buFont typeface="+mj-lt"/>
              <a:buAutoNum type="arabicPeriod"/>
            </a:pPr>
            <a:r>
              <a:rPr lang="lv-LV" sz="1620" dirty="0">
                <a:cs typeface="Times New Roman" panose="02020603050405020304" pitchFamily="18" charset="0"/>
              </a:rPr>
              <a:t>Streiku likums</a:t>
            </a:r>
          </a:p>
          <a:p>
            <a:pPr marL="308610" indent="-308610" algn="just">
              <a:buFont typeface="+mj-lt"/>
              <a:buAutoNum type="arabicPeriod"/>
            </a:pPr>
            <a:r>
              <a:rPr lang="lv-LV" sz="1620" dirty="0">
                <a:cs typeface="Times New Roman" panose="02020603050405020304" pitchFamily="18" charset="0"/>
              </a:rPr>
              <a:t>Nacionālās trīspusējās sadarbības padomes  (NTSP) nolikums</a:t>
            </a:r>
          </a:p>
          <a:p>
            <a:pPr marL="308610" indent="-308610" algn="just">
              <a:buFont typeface="+mj-lt"/>
              <a:buAutoNum type="arabicPeriod"/>
            </a:pPr>
            <a:r>
              <a:rPr lang="lv-LV" sz="1620" dirty="0">
                <a:cs typeface="Times New Roman" panose="02020603050405020304" pitchFamily="18" charset="0"/>
              </a:rPr>
              <a:t>NTSP </a:t>
            </a:r>
            <a:r>
              <a:rPr lang="lv-LV" sz="1620" dirty="0" err="1">
                <a:cs typeface="Times New Roman" panose="02020603050405020304" pitchFamily="18" charset="0"/>
              </a:rPr>
              <a:t>apakšpadomju</a:t>
            </a:r>
            <a:r>
              <a:rPr lang="lv-LV" sz="1620" dirty="0">
                <a:cs typeface="Times New Roman" panose="02020603050405020304" pitchFamily="18" charset="0"/>
              </a:rPr>
              <a:t> nolikumi</a:t>
            </a:r>
          </a:p>
          <a:p>
            <a:pPr marL="308610" indent="-308610" algn="just">
              <a:buFont typeface="+mj-lt"/>
              <a:buAutoNum type="arabicPeriod"/>
            </a:pPr>
            <a:r>
              <a:rPr lang="lv-LV" sz="1620" dirty="0" err="1">
                <a:cs typeface="Times New Roman" panose="02020603050405020304" pitchFamily="18" charset="0"/>
              </a:rPr>
              <a:t>Ģenerālvienošanās</a:t>
            </a:r>
            <a:r>
              <a:rPr lang="lv-LV" sz="1620" dirty="0">
                <a:cs typeface="Times New Roman" panose="02020603050405020304" pitchFamily="18" charset="0"/>
              </a:rPr>
              <a:t> </a:t>
            </a:r>
          </a:p>
          <a:p>
            <a:pPr marL="308610" indent="-308610" algn="just">
              <a:buFont typeface="+mj-lt"/>
              <a:buAutoNum type="arabicPeriod"/>
            </a:pPr>
            <a:r>
              <a:rPr lang="lv-LV" sz="1620" dirty="0">
                <a:cs typeface="Times New Roman" panose="02020603050405020304" pitchFamily="18" charset="0"/>
              </a:rPr>
              <a:t>Koplīgumi</a:t>
            </a:r>
          </a:p>
          <a:p>
            <a:pPr marL="308610" indent="-308610" algn="just">
              <a:buFont typeface="+mj-lt"/>
              <a:buAutoNum type="arabicPeriod"/>
            </a:pPr>
            <a:r>
              <a:rPr lang="lv-LV" sz="1620" dirty="0">
                <a:cs typeface="Times New Roman" panose="02020603050405020304" pitchFamily="18" charset="0"/>
              </a:rPr>
              <a:t>u.c.</a:t>
            </a:r>
          </a:p>
          <a:p>
            <a:pPr marL="0" indent="0" algn="just">
              <a:buNone/>
            </a:pPr>
            <a:endParaRPr lang="lv-LV" sz="1620" dirty="0">
              <a:cs typeface="Times New Roman" panose="02020603050405020304" pitchFamily="18" charset="0"/>
            </a:endParaRPr>
          </a:p>
          <a:p>
            <a:pPr algn="just">
              <a:buFontTx/>
              <a:buChar char="-"/>
            </a:pPr>
            <a:endParaRPr lang="lv-LV" sz="1620" dirty="0">
              <a:cs typeface="Times New Roman" panose="02020603050405020304" pitchFamily="18" charset="0"/>
            </a:endParaRPr>
          </a:p>
          <a:p>
            <a:pPr marL="0" indent="0" algn="just">
              <a:buNone/>
            </a:pPr>
            <a:endParaRPr lang="lv-LV" sz="1620" dirty="0">
              <a:cs typeface="Times New Roman" panose="02020603050405020304" pitchFamily="18" charset="0"/>
            </a:endParaRPr>
          </a:p>
          <a:p>
            <a:pPr marL="0" indent="0" algn="just">
              <a:buNone/>
            </a:pPr>
            <a:endParaRPr lang="lv-LV" sz="1620" dirty="0">
              <a:cs typeface="Times New Roman" panose="02020603050405020304" pitchFamily="18" charset="0"/>
            </a:endParaRPr>
          </a:p>
          <a:p>
            <a:pPr marL="0" indent="0" algn="just">
              <a:buNone/>
            </a:pPr>
            <a:endParaRPr lang="lv-LV" sz="1620" dirty="0">
              <a:cs typeface="Times New Roman" panose="02020603050405020304" pitchFamily="18" charset="0"/>
            </a:endParaRPr>
          </a:p>
          <a:p>
            <a:pPr marL="0" indent="0" algn="ctr">
              <a:buNone/>
            </a:pPr>
            <a:endParaRPr lang="lv-LV" sz="1620" dirty="0">
              <a:cs typeface="Times New Roman" panose="02020603050405020304" pitchFamily="18" charset="0"/>
            </a:endParaRPr>
          </a:p>
          <a:p>
            <a:pPr marL="0" indent="0" algn="ctr">
              <a:buNone/>
            </a:pPr>
            <a:endParaRPr lang="lv-LV" sz="1620" dirty="0">
              <a:cs typeface="Times New Roman" panose="02020603050405020304" pitchFamily="18" charset="0"/>
            </a:endParaRPr>
          </a:p>
        </p:txBody>
      </p:sp>
      <p:cxnSp>
        <p:nvCxnSpPr>
          <p:cNvPr id="14" name="Straight Arrow Connector 13">
            <a:extLst>
              <a:ext uri="{FF2B5EF4-FFF2-40B4-BE49-F238E27FC236}">
                <a16:creationId xmlns="" xmlns:a16="http://schemas.microsoft.com/office/drawing/2014/main" id="{9743173D-068D-47AA-AB2D-6EDC7A1F9F4F}"/>
              </a:ext>
            </a:extLst>
          </p:cNvPr>
          <p:cNvCxnSpPr/>
          <p:nvPr/>
        </p:nvCxnSpPr>
        <p:spPr>
          <a:xfrm flipH="1">
            <a:off x="4143044" y="984658"/>
            <a:ext cx="973962" cy="626016"/>
          </a:xfrm>
          <a:prstGeom prst="straightConnector1">
            <a:avLst/>
          </a:prstGeom>
          <a:ln w="28575">
            <a:solidFill>
              <a:srgbClr val="002060"/>
            </a:solidFill>
            <a:tailEnd type="triangle"/>
          </a:ln>
        </p:spPr>
        <p:style>
          <a:lnRef idx="1">
            <a:schemeClr val="accent1"/>
          </a:lnRef>
          <a:fillRef idx="0">
            <a:schemeClr val="accent1"/>
          </a:fillRef>
          <a:effectRef idx="0">
            <a:schemeClr val="accent1"/>
          </a:effectRef>
          <a:fontRef idx="minor">
            <a:schemeClr val="tx1"/>
          </a:fontRef>
        </p:style>
      </p:cxnSp>
      <p:cxnSp>
        <p:nvCxnSpPr>
          <p:cNvPr id="16" name="Straight Arrow Connector 15">
            <a:extLst>
              <a:ext uri="{FF2B5EF4-FFF2-40B4-BE49-F238E27FC236}">
                <a16:creationId xmlns="" xmlns:a16="http://schemas.microsoft.com/office/drawing/2014/main" id="{3177DD72-5FBF-4F6E-A31C-74601C380EAC}"/>
              </a:ext>
            </a:extLst>
          </p:cNvPr>
          <p:cNvCxnSpPr/>
          <p:nvPr/>
        </p:nvCxnSpPr>
        <p:spPr>
          <a:xfrm>
            <a:off x="7178181" y="984658"/>
            <a:ext cx="1321266" cy="520957"/>
          </a:xfrm>
          <a:prstGeom prst="straightConnector1">
            <a:avLst/>
          </a:prstGeom>
          <a:ln w="28575">
            <a:solidFill>
              <a:srgbClr val="002060"/>
            </a:solidFill>
            <a:tailEnd type="triangle"/>
          </a:ln>
        </p:spPr>
        <p:style>
          <a:lnRef idx="1">
            <a:schemeClr val="accent1"/>
          </a:lnRef>
          <a:fillRef idx="0">
            <a:schemeClr val="accent1"/>
          </a:fillRef>
          <a:effectRef idx="0">
            <a:schemeClr val="accent1"/>
          </a:effectRef>
          <a:fontRef idx="minor">
            <a:schemeClr val="tx1"/>
          </a:fontRef>
        </p:style>
      </p:cxnSp>
      <p:sp>
        <p:nvSpPr>
          <p:cNvPr id="17" name="TextBox 16">
            <a:extLst>
              <a:ext uri="{FF2B5EF4-FFF2-40B4-BE49-F238E27FC236}">
                <a16:creationId xmlns="" xmlns:a16="http://schemas.microsoft.com/office/drawing/2014/main" id="{B8DDB496-6FB3-4458-8F43-5729C2C3BC0B}"/>
              </a:ext>
            </a:extLst>
          </p:cNvPr>
          <p:cNvSpPr txBox="1"/>
          <p:nvPr/>
        </p:nvSpPr>
        <p:spPr>
          <a:xfrm rot="19747614">
            <a:off x="3820311" y="1063423"/>
            <a:ext cx="1283557" cy="327782"/>
          </a:xfrm>
          <a:prstGeom prst="rect">
            <a:avLst/>
          </a:prstGeom>
          <a:noFill/>
        </p:spPr>
        <p:txBody>
          <a:bodyPr wrap="none" rtlCol="0">
            <a:spAutoFit/>
          </a:bodyPr>
          <a:lstStyle/>
          <a:p>
            <a:r>
              <a:rPr lang="lv-LV" sz="1530" dirty="0">
                <a:solidFill>
                  <a:srgbClr val="002060"/>
                </a:solidFill>
              </a:rPr>
              <a:t>Starptautiskie</a:t>
            </a:r>
          </a:p>
        </p:txBody>
      </p:sp>
      <p:sp>
        <p:nvSpPr>
          <p:cNvPr id="19" name="TextBox 18">
            <a:extLst>
              <a:ext uri="{FF2B5EF4-FFF2-40B4-BE49-F238E27FC236}">
                <a16:creationId xmlns="" xmlns:a16="http://schemas.microsoft.com/office/drawing/2014/main" id="{91B80682-5D94-4CC0-ADB9-8C9A58DC8479}"/>
              </a:ext>
            </a:extLst>
          </p:cNvPr>
          <p:cNvSpPr txBox="1"/>
          <p:nvPr/>
        </p:nvSpPr>
        <p:spPr>
          <a:xfrm rot="1339623">
            <a:off x="7563149" y="957256"/>
            <a:ext cx="775982" cy="327782"/>
          </a:xfrm>
          <a:prstGeom prst="rect">
            <a:avLst/>
          </a:prstGeom>
          <a:noFill/>
        </p:spPr>
        <p:txBody>
          <a:bodyPr wrap="none" rtlCol="0">
            <a:spAutoFit/>
          </a:bodyPr>
          <a:lstStyle/>
          <a:p>
            <a:r>
              <a:rPr lang="lv-LV" sz="1530" dirty="0">
                <a:solidFill>
                  <a:srgbClr val="002060"/>
                </a:solidFill>
              </a:rPr>
              <a:t>Latvijas</a:t>
            </a:r>
          </a:p>
        </p:txBody>
      </p:sp>
      <p:pic>
        <p:nvPicPr>
          <p:cNvPr id="13" name="Picture 12">
            <a:extLst>
              <a:ext uri="{FF2B5EF4-FFF2-40B4-BE49-F238E27FC236}">
                <a16:creationId xmlns="" xmlns:a16="http://schemas.microsoft.com/office/drawing/2014/main" id="{FDDE4B75-D5C7-4353-A9D4-2C5FC0C7A685}"/>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5400000">
            <a:off x="-2967138" y="2967133"/>
            <a:ext cx="6858003" cy="923733"/>
          </a:xfrm>
          <a:prstGeom prst="rect">
            <a:avLst/>
          </a:prstGeom>
        </p:spPr>
      </p:pic>
      <p:pic>
        <p:nvPicPr>
          <p:cNvPr id="12" name="Attēls 11" descr="lizda"/>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 y="-2"/>
            <a:ext cx="901114" cy="920580"/>
          </a:xfrm>
          <a:prstGeom prst="rect">
            <a:avLst/>
          </a:prstGeom>
          <a:noFill/>
          <a:ln>
            <a:noFill/>
          </a:ln>
        </p:spPr>
      </p:pic>
    </p:spTree>
    <p:extLst>
      <p:ext uri="{BB962C8B-B14F-4D97-AF65-F5344CB8AC3E}">
        <p14:creationId xmlns:p14="http://schemas.microsoft.com/office/powerpoint/2010/main" val="275794289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CA6C9E74-7338-4094-A07B-B8A57689B65C}"/>
              </a:ext>
            </a:extLst>
          </p:cNvPr>
          <p:cNvSpPr>
            <a:spLocks noGrp="1"/>
          </p:cNvSpPr>
          <p:nvPr>
            <p:ph type="title"/>
          </p:nvPr>
        </p:nvSpPr>
        <p:spPr>
          <a:xfrm>
            <a:off x="1960880" y="365125"/>
            <a:ext cx="9392920" cy="1325563"/>
          </a:xfrm>
        </p:spPr>
        <p:txBody>
          <a:bodyPr/>
          <a:lstStyle/>
          <a:p>
            <a:r>
              <a:rPr lang="lv-LV" sz="4400" b="1" dirty="0">
                <a:latin typeface="+mn-lt"/>
              </a:rPr>
              <a:t>Sociālā dialoga līmeņi</a:t>
            </a:r>
            <a:endParaRPr lang="lv-LV" dirty="0"/>
          </a:p>
        </p:txBody>
      </p:sp>
      <p:sp>
        <p:nvSpPr>
          <p:cNvPr id="3" name="Content Placeholder 2">
            <a:extLst>
              <a:ext uri="{FF2B5EF4-FFF2-40B4-BE49-F238E27FC236}">
                <a16:creationId xmlns="" xmlns:a16="http://schemas.microsoft.com/office/drawing/2014/main" id="{19920119-98F9-4685-AB67-9AB313C3A469}"/>
              </a:ext>
            </a:extLst>
          </p:cNvPr>
          <p:cNvSpPr>
            <a:spLocks noGrp="1"/>
          </p:cNvSpPr>
          <p:nvPr>
            <p:ph idx="1"/>
          </p:nvPr>
        </p:nvSpPr>
        <p:spPr>
          <a:xfrm>
            <a:off x="1960880" y="1520825"/>
            <a:ext cx="9392920" cy="4351338"/>
          </a:xfrm>
        </p:spPr>
        <p:txBody>
          <a:bodyPr/>
          <a:lstStyle/>
          <a:p>
            <a:pPr marL="514350" indent="-514350">
              <a:buFont typeface="+mj-lt"/>
              <a:buAutoNum type="arabicPeriod"/>
            </a:pPr>
            <a:r>
              <a:rPr lang="lv-LV" sz="2800" dirty="0">
                <a:latin typeface="+mn-lt"/>
              </a:rPr>
              <a:t>Starptautiskais jeb ES</a:t>
            </a:r>
          </a:p>
          <a:p>
            <a:pPr marL="514350" indent="-514350">
              <a:buFont typeface="+mj-lt"/>
              <a:buAutoNum type="arabicPeriod"/>
            </a:pPr>
            <a:r>
              <a:rPr lang="lv-LV" sz="2800" dirty="0">
                <a:latin typeface="+mn-lt"/>
              </a:rPr>
              <a:t>Nacionālais jeb valsts</a:t>
            </a:r>
            <a:endParaRPr lang="lv-LV" dirty="0"/>
          </a:p>
          <a:p>
            <a:pPr marL="514350" indent="-514350">
              <a:buFont typeface="+mj-lt"/>
              <a:buAutoNum type="arabicPeriod"/>
            </a:pPr>
            <a:r>
              <a:rPr lang="lv-LV" sz="2800" dirty="0">
                <a:latin typeface="+mn-lt"/>
              </a:rPr>
              <a:t>Reģionālais</a:t>
            </a:r>
            <a:endParaRPr lang="lv-LV" dirty="0"/>
          </a:p>
          <a:p>
            <a:pPr marL="514350" indent="-514350">
              <a:buFont typeface="+mj-lt"/>
              <a:buAutoNum type="arabicPeriod"/>
            </a:pPr>
            <a:r>
              <a:rPr lang="lv-LV" sz="2800" dirty="0">
                <a:latin typeface="+mn-lt"/>
              </a:rPr>
              <a:t>Pašvaldību</a:t>
            </a:r>
            <a:endParaRPr lang="lv-LV" dirty="0"/>
          </a:p>
          <a:p>
            <a:pPr marL="514350" indent="-514350">
              <a:buFont typeface="+mj-lt"/>
              <a:buAutoNum type="arabicPeriod"/>
            </a:pPr>
            <a:r>
              <a:rPr lang="lv-LV" dirty="0"/>
              <a:t>D</a:t>
            </a:r>
            <a:r>
              <a:rPr lang="lv-LV" sz="2800" dirty="0">
                <a:latin typeface="+mn-lt"/>
              </a:rPr>
              <a:t>arba vietas/uzņēmuma/organizācijas</a:t>
            </a:r>
            <a:endParaRPr lang="lv-LV" dirty="0"/>
          </a:p>
          <a:p>
            <a:pPr marL="0" indent="0">
              <a:buNone/>
            </a:pPr>
            <a:endParaRPr lang="lv-LV" sz="2800" dirty="0">
              <a:latin typeface="+mn-lt"/>
            </a:endParaRPr>
          </a:p>
          <a:p>
            <a:pPr marL="0" indent="0" algn="just">
              <a:buNone/>
            </a:pPr>
            <a:endParaRPr lang="lv-LV" dirty="0"/>
          </a:p>
        </p:txBody>
      </p:sp>
      <p:sp>
        <p:nvSpPr>
          <p:cNvPr id="4" name="Slide Number Placeholder 3">
            <a:extLst>
              <a:ext uri="{FF2B5EF4-FFF2-40B4-BE49-F238E27FC236}">
                <a16:creationId xmlns="" xmlns:a16="http://schemas.microsoft.com/office/drawing/2014/main" id="{EAAD46CC-CB2B-450C-AC17-A0EF7468DFA9}"/>
              </a:ext>
            </a:extLst>
          </p:cNvPr>
          <p:cNvSpPr>
            <a:spLocks noGrp="1"/>
          </p:cNvSpPr>
          <p:nvPr>
            <p:ph type="sldNum" sz="quarter" idx="12"/>
          </p:nvPr>
        </p:nvSpPr>
        <p:spPr/>
        <p:txBody>
          <a:bodyPr/>
          <a:lstStyle/>
          <a:p>
            <a:fld id="{E9CF156D-EFA1-4495-9C64-065FF5815A88}" type="slidenum">
              <a:rPr lang="lv-LV" smtClean="0"/>
              <a:t>9</a:t>
            </a:fld>
            <a:endParaRPr lang="lv-LV"/>
          </a:p>
        </p:txBody>
      </p:sp>
      <p:pic>
        <p:nvPicPr>
          <p:cNvPr id="7" name="Picture 6">
            <a:extLst>
              <a:ext uri="{FF2B5EF4-FFF2-40B4-BE49-F238E27FC236}">
                <a16:creationId xmlns="" xmlns:a16="http://schemas.microsoft.com/office/drawing/2014/main" id="{0AFE6069-7A3B-461E-9575-064D23A27FCE}"/>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5400000">
            <a:off x="-2967138" y="2967133"/>
            <a:ext cx="6858003" cy="923733"/>
          </a:xfrm>
          <a:prstGeom prst="rect">
            <a:avLst/>
          </a:prstGeom>
        </p:spPr>
      </p:pic>
      <p:pic>
        <p:nvPicPr>
          <p:cNvPr id="11" name="Picture 2" descr="http://www.lvportals.lv/wwwraksti/TEMAS/2014/MAIJS/BILDES_LIELAS/KAROGI.JPG">
            <a:hlinkClick r:id="rId3"/>
            <a:extLst>
              <a:ext uri="{FF2B5EF4-FFF2-40B4-BE49-F238E27FC236}">
                <a16:creationId xmlns="" xmlns:a16="http://schemas.microsoft.com/office/drawing/2014/main" id="{41A7E828-A2E5-4F1C-894D-16778DCA9737}"/>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432312" y="182459"/>
            <a:ext cx="2562536" cy="1708357"/>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2" descr="http://uk.itvnet.lv/article/zinas/463368_506x285.jpg">
            <a:hlinkClick r:id="rId5"/>
            <a:extLst>
              <a:ext uri="{FF2B5EF4-FFF2-40B4-BE49-F238E27FC236}">
                <a16:creationId xmlns="" xmlns:a16="http://schemas.microsoft.com/office/drawing/2014/main" id="{1A66D572-F03A-47FE-97F0-A8D62D9CCB0E}"/>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8135347" y="2073482"/>
            <a:ext cx="3218453" cy="1812767"/>
          </a:xfrm>
          <a:prstGeom prst="rect">
            <a:avLst/>
          </a:prstGeom>
          <a:noFill/>
          <a:extLst>
            <a:ext uri="{909E8E84-426E-40DD-AFC4-6F175D3DCCD1}">
              <a14:hiddenFill xmlns:a14="http://schemas.microsoft.com/office/drawing/2010/main">
                <a:solidFill>
                  <a:srgbClr val="FFFFFF"/>
                </a:solidFill>
              </a14:hiddenFill>
            </a:ext>
          </a:extLst>
        </p:spPr>
      </p:pic>
      <p:pic>
        <p:nvPicPr>
          <p:cNvPr id="21516" name="Picture 12" descr="Attēlu rezultāti vaicājumam “uzņēmums”">
            <a:extLst>
              <a:ext uri="{FF2B5EF4-FFF2-40B4-BE49-F238E27FC236}">
                <a16:creationId xmlns="" xmlns:a16="http://schemas.microsoft.com/office/drawing/2014/main" id="{80840F51-E661-420F-B7B4-AE71BD98B7A7}"/>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6520283" y="4167934"/>
            <a:ext cx="3230128" cy="1704229"/>
          </a:xfrm>
          <a:prstGeom prst="rect">
            <a:avLst/>
          </a:prstGeom>
          <a:noFill/>
          <a:extLst>
            <a:ext uri="{909E8E84-426E-40DD-AFC4-6F175D3DCCD1}">
              <a14:hiddenFill xmlns:a14="http://schemas.microsoft.com/office/drawing/2010/main">
                <a:solidFill>
                  <a:srgbClr val="FFFFFF"/>
                </a:solidFill>
              </a14:hiddenFill>
            </a:ext>
          </a:extLst>
        </p:spPr>
      </p:pic>
      <p:pic>
        <p:nvPicPr>
          <p:cNvPr id="9" name="Attēls 8" descr="lizda"/>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4" y="-2"/>
            <a:ext cx="901114" cy="920580"/>
          </a:xfrm>
          <a:prstGeom prst="rect">
            <a:avLst/>
          </a:prstGeom>
          <a:noFill/>
          <a:ln>
            <a:noFill/>
          </a:ln>
        </p:spPr>
      </p:pic>
    </p:spTree>
    <p:extLst>
      <p:ext uri="{BB962C8B-B14F-4D97-AF65-F5344CB8AC3E}">
        <p14:creationId xmlns:p14="http://schemas.microsoft.com/office/powerpoint/2010/main" val="173519865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1486</Words>
  <Application>Microsoft Office PowerPoint</Application>
  <PresentationFormat>Custom</PresentationFormat>
  <Paragraphs>264</Paragraphs>
  <Slides>30</Slides>
  <Notes>8</Notes>
  <HiddenSlides>0</HiddenSlides>
  <MMClips>0</MMClips>
  <ScaleCrop>false</ScaleCrop>
  <HeadingPairs>
    <vt:vector size="4" baseType="variant">
      <vt:variant>
        <vt:lpstr>Theme</vt:lpstr>
      </vt:variant>
      <vt:variant>
        <vt:i4>1</vt:i4>
      </vt:variant>
      <vt:variant>
        <vt:lpstr>Slide Titles</vt:lpstr>
      </vt:variant>
      <vt:variant>
        <vt:i4>30</vt:i4>
      </vt:variant>
    </vt:vector>
  </HeadingPairs>
  <TitlesOfParts>
    <vt:vector size="31" baseType="lpstr">
      <vt:lpstr>Office Theme</vt:lpstr>
      <vt:lpstr>PowerPoint Presentation</vt:lpstr>
      <vt:lpstr>PowerPoint Presentation</vt:lpstr>
      <vt:lpstr>PowerPoint Presentation</vt:lpstr>
      <vt:lpstr>PowerPoint Presentation</vt:lpstr>
      <vt:lpstr>Sociālie partneri</vt:lpstr>
      <vt:lpstr>PowerPoint Presentation</vt:lpstr>
      <vt:lpstr>PowerPoint Presentation</vt:lpstr>
      <vt:lpstr>Sadarbību reglamentējošie dokumenti:</vt:lpstr>
      <vt:lpstr>Sociālā dialoga līmeņi</vt:lpstr>
      <vt:lpstr>Sociālā dialoga formas</vt:lpstr>
      <vt:lpstr>PowerPoint Presentation</vt:lpstr>
      <vt:lpstr>Trīspusējā sociālā dialoga sociālie partneri</vt:lpstr>
      <vt:lpstr>PowerPoint Presentation</vt:lpstr>
      <vt:lpstr>Divpusējā sociālā dialoga sociālie partneri</vt:lpstr>
      <vt:lpstr>PowerPoint Presentation</vt:lpstr>
      <vt:lpstr>Kas ir arodbiedrība?</vt:lpstr>
      <vt:lpstr>PowerPoint Presentation</vt:lpstr>
      <vt:lpstr>PowerPoint Presentation</vt:lpstr>
      <vt:lpstr>“Strādājošajiem ir tiesības uz koplīgumu, kā arī tiesības streikot.  Valsts aizsargā arodbiedrību brīvību.”   Latvijas Republikas Satversmes 108. pants. </vt:lpstr>
      <vt:lpstr>PowerPoint Presentation</vt:lpstr>
      <vt:lpstr>PowerPoint Presentation</vt:lpstr>
      <vt:lpstr>Darba koplīgums var noteikt: </vt:lpstr>
      <vt:lpstr>PowerPoint Presentation</vt:lpstr>
      <vt:lpstr>PowerPoint Presentation</vt:lpstr>
      <vt:lpstr>Vienošanās līmeņi Latvijā</vt:lpstr>
      <vt:lpstr>PowerPoint Presentation</vt:lpstr>
      <vt:lpstr>PowerPoint Presentation</vt:lpstr>
      <vt:lpstr>Vidzemē 12 arodorganizācijas (AO) </vt:lpstr>
      <vt:lpstr>Vienošanās, kopīgumi, ģenerālvienošanās Vidzemē:</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zalite</dc:creator>
  <cp:lastModifiedBy>zalite</cp:lastModifiedBy>
  <cp:revision>1</cp:revision>
  <dcterms:modified xsi:type="dcterms:W3CDTF">2021-06-02T05:34:11Z</dcterms:modified>
</cp:coreProperties>
</file>