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4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0CBB1A-9E73-45EC-9B54-F958924E979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C06F1B4-0C78-4FB0-A82A-BA7639011878}">
      <dgm:prSet phldrT="[Teksts]" custT="1"/>
      <dgm:spPr/>
      <dgm:t>
        <a:bodyPr/>
        <a:lstStyle/>
        <a:p>
          <a:r>
            <a:rPr lang="lv-LV" sz="1800" b="1" dirty="0">
              <a:solidFill>
                <a:schemeClr val="tx1"/>
              </a:solidFill>
            </a:rPr>
            <a:t>Sarunāties</a:t>
          </a:r>
        </a:p>
      </dgm:t>
    </dgm:pt>
    <dgm:pt modelId="{AE01D264-FE26-4DCC-9988-76C816AEC18D}" type="parTrans" cxnId="{6E98ED1C-A0EA-40CD-86E1-B5E0201C2452}">
      <dgm:prSet/>
      <dgm:spPr/>
      <dgm:t>
        <a:bodyPr/>
        <a:lstStyle/>
        <a:p>
          <a:endParaRPr lang="lv-LV"/>
        </a:p>
      </dgm:t>
    </dgm:pt>
    <dgm:pt modelId="{9A649B61-1AC2-4881-81E8-73E0419A9939}" type="sibTrans" cxnId="{6E98ED1C-A0EA-40CD-86E1-B5E0201C2452}">
      <dgm:prSet/>
      <dgm:spPr/>
      <dgm:t>
        <a:bodyPr/>
        <a:lstStyle/>
        <a:p>
          <a:endParaRPr lang="lv-LV"/>
        </a:p>
      </dgm:t>
    </dgm:pt>
    <dgm:pt modelId="{B1FB8E2D-FE40-4350-BE0E-EEE86BC62A6B}">
      <dgm:prSet phldrT="[Teksts]" custT="1"/>
      <dgm:spPr/>
      <dgm:t>
        <a:bodyPr/>
        <a:lstStyle/>
        <a:p>
          <a:r>
            <a:rPr lang="lv-LV" sz="1800" b="1" dirty="0">
              <a:solidFill>
                <a:schemeClr val="tx1"/>
              </a:solidFill>
            </a:rPr>
            <a:t>Saprasties</a:t>
          </a:r>
        </a:p>
      </dgm:t>
    </dgm:pt>
    <dgm:pt modelId="{0216DCFE-796C-4A77-8ACB-71DB291C35A3}" type="parTrans" cxnId="{EA369A08-5862-4876-ACB9-E20B63025261}">
      <dgm:prSet/>
      <dgm:spPr/>
      <dgm:t>
        <a:bodyPr/>
        <a:lstStyle/>
        <a:p>
          <a:endParaRPr lang="lv-LV"/>
        </a:p>
      </dgm:t>
    </dgm:pt>
    <dgm:pt modelId="{E376B1FB-CC98-4B86-8C86-D3D1903E3251}" type="sibTrans" cxnId="{EA369A08-5862-4876-ACB9-E20B63025261}">
      <dgm:prSet/>
      <dgm:spPr/>
      <dgm:t>
        <a:bodyPr/>
        <a:lstStyle/>
        <a:p>
          <a:endParaRPr lang="lv-LV"/>
        </a:p>
      </dgm:t>
    </dgm:pt>
    <dgm:pt modelId="{9DC55223-6D45-48A1-8BD6-3618EC5486DA}">
      <dgm:prSet phldrT="[Teksts]" custT="1"/>
      <dgm:spPr/>
      <dgm:t>
        <a:bodyPr/>
        <a:lstStyle/>
        <a:p>
          <a:pPr algn="l"/>
          <a:r>
            <a:rPr lang="lv-LV" sz="1600" b="1" dirty="0">
              <a:solidFill>
                <a:schemeClr val="tx1"/>
              </a:solidFill>
            </a:rPr>
            <a:t>Sadarboties</a:t>
          </a:r>
        </a:p>
      </dgm:t>
    </dgm:pt>
    <dgm:pt modelId="{42425310-AC86-4EE2-8291-A9EFA9D00C99}" type="parTrans" cxnId="{069085FF-E53D-4E23-8166-A6C0457957B1}">
      <dgm:prSet/>
      <dgm:spPr/>
      <dgm:t>
        <a:bodyPr/>
        <a:lstStyle/>
        <a:p>
          <a:endParaRPr lang="lv-LV"/>
        </a:p>
      </dgm:t>
    </dgm:pt>
    <dgm:pt modelId="{8ACA59EB-8246-4458-88C1-9A98B3C1AF98}" type="sibTrans" cxnId="{069085FF-E53D-4E23-8166-A6C0457957B1}">
      <dgm:prSet/>
      <dgm:spPr/>
      <dgm:t>
        <a:bodyPr/>
        <a:lstStyle/>
        <a:p>
          <a:endParaRPr lang="lv-LV"/>
        </a:p>
      </dgm:t>
    </dgm:pt>
    <dgm:pt modelId="{217D11E9-8B06-45DC-947D-88EEE0D1AF35}" type="pres">
      <dgm:prSet presAssocID="{0F0CBB1A-9E73-45EC-9B54-F958924E9793}" presName="compositeShape" presStyleCnt="0">
        <dgm:presLayoutVars>
          <dgm:chMax val="7"/>
          <dgm:dir/>
          <dgm:resizeHandles val="exact"/>
        </dgm:presLayoutVars>
      </dgm:prSet>
      <dgm:spPr/>
    </dgm:pt>
    <dgm:pt modelId="{82131E7B-9906-43BA-89B5-E06278C0A874}" type="pres">
      <dgm:prSet presAssocID="{0F0CBB1A-9E73-45EC-9B54-F958924E9793}" presName="wedge1" presStyleLbl="node1" presStyleIdx="0" presStyleCnt="3"/>
      <dgm:spPr/>
      <dgm:t>
        <a:bodyPr/>
        <a:lstStyle/>
        <a:p>
          <a:endParaRPr lang="lv-LV"/>
        </a:p>
      </dgm:t>
    </dgm:pt>
    <dgm:pt modelId="{B56016AD-0FBD-4D88-B33D-C4B7F71FD84E}" type="pres">
      <dgm:prSet presAssocID="{0F0CBB1A-9E73-45EC-9B54-F958924E9793}" presName="dummy1a" presStyleCnt="0"/>
      <dgm:spPr/>
    </dgm:pt>
    <dgm:pt modelId="{2785BF09-1B4F-4762-A5A8-847A7DB540CD}" type="pres">
      <dgm:prSet presAssocID="{0F0CBB1A-9E73-45EC-9B54-F958924E9793}" presName="dummy1b" presStyleCnt="0"/>
      <dgm:spPr/>
    </dgm:pt>
    <dgm:pt modelId="{BF8CE3FA-328D-4D93-90FB-72961D28E9DC}" type="pres">
      <dgm:prSet presAssocID="{0F0CBB1A-9E73-45EC-9B54-F958924E979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88346F4-9F68-41D1-B7AA-8AED8AC29124}" type="pres">
      <dgm:prSet presAssocID="{0F0CBB1A-9E73-45EC-9B54-F958924E9793}" presName="wedge2" presStyleLbl="node1" presStyleIdx="1" presStyleCnt="3"/>
      <dgm:spPr/>
      <dgm:t>
        <a:bodyPr/>
        <a:lstStyle/>
        <a:p>
          <a:endParaRPr lang="lv-LV"/>
        </a:p>
      </dgm:t>
    </dgm:pt>
    <dgm:pt modelId="{40FD79D5-766D-4D5D-90CC-164AB06AE81B}" type="pres">
      <dgm:prSet presAssocID="{0F0CBB1A-9E73-45EC-9B54-F958924E9793}" presName="dummy2a" presStyleCnt="0"/>
      <dgm:spPr/>
    </dgm:pt>
    <dgm:pt modelId="{44E871B7-7A7F-4619-8A3D-E5A35A639080}" type="pres">
      <dgm:prSet presAssocID="{0F0CBB1A-9E73-45EC-9B54-F958924E9793}" presName="dummy2b" presStyleCnt="0"/>
      <dgm:spPr/>
    </dgm:pt>
    <dgm:pt modelId="{09E5416E-1606-49BC-AA14-EF5900557BDF}" type="pres">
      <dgm:prSet presAssocID="{0F0CBB1A-9E73-45EC-9B54-F958924E979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6994640-3F29-40A5-BC32-C7396413310E}" type="pres">
      <dgm:prSet presAssocID="{0F0CBB1A-9E73-45EC-9B54-F958924E9793}" presName="wedge3" presStyleLbl="node1" presStyleIdx="2" presStyleCnt="3" custLinFactNeighborX="-1029" custLinFactNeighborY="515"/>
      <dgm:spPr/>
      <dgm:t>
        <a:bodyPr/>
        <a:lstStyle/>
        <a:p>
          <a:endParaRPr lang="lv-LV"/>
        </a:p>
      </dgm:t>
    </dgm:pt>
    <dgm:pt modelId="{48310A16-F5E7-4389-8022-E3806FEEC2FD}" type="pres">
      <dgm:prSet presAssocID="{0F0CBB1A-9E73-45EC-9B54-F958924E9793}" presName="dummy3a" presStyleCnt="0"/>
      <dgm:spPr/>
    </dgm:pt>
    <dgm:pt modelId="{8698AA10-1B9F-4093-A26E-17890FF6FEC5}" type="pres">
      <dgm:prSet presAssocID="{0F0CBB1A-9E73-45EC-9B54-F958924E9793}" presName="dummy3b" presStyleCnt="0"/>
      <dgm:spPr/>
    </dgm:pt>
    <dgm:pt modelId="{7F67658F-886F-447C-8758-D0117564F759}" type="pres">
      <dgm:prSet presAssocID="{0F0CBB1A-9E73-45EC-9B54-F958924E979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328B62E-9CA9-4B40-BEC4-27E513FBCFDC}" type="pres">
      <dgm:prSet presAssocID="{9A649B61-1AC2-4881-81E8-73E0419A9939}" presName="arrowWedge1" presStyleLbl="fgSibTrans2D1" presStyleIdx="0" presStyleCnt="3"/>
      <dgm:spPr/>
    </dgm:pt>
    <dgm:pt modelId="{F0ADC598-7311-4127-8AC9-11C2F655917A}" type="pres">
      <dgm:prSet presAssocID="{E376B1FB-CC98-4B86-8C86-D3D1903E3251}" presName="arrowWedge2" presStyleLbl="fgSibTrans2D1" presStyleIdx="1" presStyleCnt="3"/>
      <dgm:spPr/>
    </dgm:pt>
    <dgm:pt modelId="{59530B75-2E4B-4BDA-8418-121FDD652C6E}" type="pres">
      <dgm:prSet presAssocID="{8ACA59EB-8246-4458-88C1-9A98B3C1AF98}" presName="arrowWedge3" presStyleLbl="fgSibTrans2D1" presStyleIdx="2" presStyleCnt="3"/>
      <dgm:spPr/>
    </dgm:pt>
  </dgm:ptLst>
  <dgm:cxnLst>
    <dgm:cxn modelId="{069085FF-E53D-4E23-8166-A6C0457957B1}" srcId="{0F0CBB1A-9E73-45EC-9B54-F958924E9793}" destId="{9DC55223-6D45-48A1-8BD6-3618EC5486DA}" srcOrd="2" destOrd="0" parTransId="{42425310-AC86-4EE2-8291-A9EFA9D00C99}" sibTransId="{8ACA59EB-8246-4458-88C1-9A98B3C1AF98}"/>
    <dgm:cxn modelId="{9FC05D87-FA04-480B-BA87-A41722B569EE}" type="presOf" srcId="{9DC55223-6D45-48A1-8BD6-3618EC5486DA}" destId="{7F67658F-886F-447C-8758-D0117564F759}" srcOrd="1" destOrd="0" presId="urn:microsoft.com/office/officeart/2005/8/layout/cycle8"/>
    <dgm:cxn modelId="{33EB79BE-03B4-46B0-AEF8-F95AE26259F0}" type="presOf" srcId="{B1FB8E2D-FE40-4350-BE0E-EEE86BC62A6B}" destId="{09E5416E-1606-49BC-AA14-EF5900557BDF}" srcOrd="1" destOrd="0" presId="urn:microsoft.com/office/officeart/2005/8/layout/cycle8"/>
    <dgm:cxn modelId="{58B554F5-20D0-43FD-84DE-4D69704F6D8E}" type="presOf" srcId="{0F0CBB1A-9E73-45EC-9B54-F958924E9793}" destId="{217D11E9-8B06-45DC-947D-88EEE0D1AF35}" srcOrd="0" destOrd="0" presId="urn:microsoft.com/office/officeart/2005/8/layout/cycle8"/>
    <dgm:cxn modelId="{6E98ED1C-A0EA-40CD-86E1-B5E0201C2452}" srcId="{0F0CBB1A-9E73-45EC-9B54-F958924E9793}" destId="{BC06F1B4-0C78-4FB0-A82A-BA7639011878}" srcOrd="0" destOrd="0" parTransId="{AE01D264-FE26-4DCC-9988-76C816AEC18D}" sibTransId="{9A649B61-1AC2-4881-81E8-73E0419A9939}"/>
    <dgm:cxn modelId="{7C66E89E-4BB3-4153-98B3-B547E83B4B1E}" type="presOf" srcId="{9DC55223-6D45-48A1-8BD6-3618EC5486DA}" destId="{76994640-3F29-40A5-BC32-C7396413310E}" srcOrd="0" destOrd="0" presId="urn:microsoft.com/office/officeart/2005/8/layout/cycle8"/>
    <dgm:cxn modelId="{EA369A08-5862-4876-ACB9-E20B63025261}" srcId="{0F0CBB1A-9E73-45EC-9B54-F958924E9793}" destId="{B1FB8E2D-FE40-4350-BE0E-EEE86BC62A6B}" srcOrd="1" destOrd="0" parTransId="{0216DCFE-796C-4A77-8ACB-71DB291C35A3}" sibTransId="{E376B1FB-CC98-4B86-8C86-D3D1903E3251}"/>
    <dgm:cxn modelId="{A8C37E4D-9C71-48A2-AD9F-1EC7E0A4D282}" type="presOf" srcId="{BC06F1B4-0C78-4FB0-A82A-BA7639011878}" destId="{BF8CE3FA-328D-4D93-90FB-72961D28E9DC}" srcOrd="1" destOrd="0" presId="urn:microsoft.com/office/officeart/2005/8/layout/cycle8"/>
    <dgm:cxn modelId="{964BA6C6-0366-45E2-B0D9-6F286BA7913A}" type="presOf" srcId="{B1FB8E2D-FE40-4350-BE0E-EEE86BC62A6B}" destId="{D88346F4-9F68-41D1-B7AA-8AED8AC29124}" srcOrd="0" destOrd="0" presId="urn:microsoft.com/office/officeart/2005/8/layout/cycle8"/>
    <dgm:cxn modelId="{A0BE46E5-0F2E-4994-8282-1C703BDC0793}" type="presOf" srcId="{BC06F1B4-0C78-4FB0-A82A-BA7639011878}" destId="{82131E7B-9906-43BA-89B5-E06278C0A874}" srcOrd="0" destOrd="0" presId="urn:microsoft.com/office/officeart/2005/8/layout/cycle8"/>
    <dgm:cxn modelId="{9623F194-4F37-4E1F-A386-A041FB5E0982}" type="presParOf" srcId="{217D11E9-8B06-45DC-947D-88EEE0D1AF35}" destId="{82131E7B-9906-43BA-89B5-E06278C0A874}" srcOrd="0" destOrd="0" presId="urn:microsoft.com/office/officeart/2005/8/layout/cycle8"/>
    <dgm:cxn modelId="{B95631CD-B41E-4AB3-9091-BE728E40AB6C}" type="presParOf" srcId="{217D11E9-8B06-45DC-947D-88EEE0D1AF35}" destId="{B56016AD-0FBD-4D88-B33D-C4B7F71FD84E}" srcOrd="1" destOrd="0" presId="urn:microsoft.com/office/officeart/2005/8/layout/cycle8"/>
    <dgm:cxn modelId="{68B102C0-C075-4FDA-ABD9-FB16BB9F6DE5}" type="presParOf" srcId="{217D11E9-8B06-45DC-947D-88EEE0D1AF35}" destId="{2785BF09-1B4F-4762-A5A8-847A7DB540CD}" srcOrd="2" destOrd="0" presId="urn:microsoft.com/office/officeart/2005/8/layout/cycle8"/>
    <dgm:cxn modelId="{6B75DF58-7E8D-407E-AF99-313A45C18FF5}" type="presParOf" srcId="{217D11E9-8B06-45DC-947D-88EEE0D1AF35}" destId="{BF8CE3FA-328D-4D93-90FB-72961D28E9DC}" srcOrd="3" destOrd="0" presId="urn:microsoft.com/office/officeart/2005/8/layout/cycle8"/>
    <dgm:cxn modelId="{B8F9774B-AE5B-439E-9F46-4782E76337E9}" type="presParOf" srcId="{217D11E9-8B06-45DC-947D-88EEE0D1AF35}" destId="{D88346F4-9F68-41D1-B7AA-8AED8AC29124}" srcOrd="4" destOrd="0" presId="urn:microsoft.com/office/officeart/2005/8/layout/cycle8"/>
    <dgm:cxn modelId="{09877ED8-5E28-4E81-A373-F008E329830A}" type="presParOf" srcId="{217D11E9-8B06-45DC-947D-88EEE0D1AF35}" destId="{40FD79D5-766D-4D5D-90CC-164AB06AE81B}" srcOrd="5" destOrd="0" presId="urn:microsoft.com/office/officeart/2005/8/layout/cycle8"/>
    <dgm:cxn modelId="{1B1765D0-9FAE-4F11-B76D-35A171D6DEDF}" type="presParOf" srcId="{217D11E9-8B06-45DC-947D-88EEE0D1AF35}" destId="{44E871B7-7A7F-4619-8A3D-E5A35A639080}" srcOrd="6" destOrd="0" presId="urn:microsoft.com/office/officeart/2005/8/layout/cycle8"/>
    <dgm:cxn modelId="{BEC33A37-66AD-46E3-9DE9-7F8DBBA44FA2}" type="presParOf" srcId="{217D11E9-8B06-45DC-947D-88EEE0D1AF35}" destId="{09E5416E-1606-49BC-AA14-EF5900557BDF}" srcOrd="7" destOrd="0" presId="urn:microsoft.com/office/officeart/2005/8/layout/cycle8"/>
    <dgm:cxn modelId="{C3D7DEDE-0851-4FA3-9C74-218A9C057B57}" type="presParOf" srcId="{217D11E9-8B06-45DC-947D-88EEE0D1AF35}" destId="{76994640-3F29-40A5-BC32-C7396413310E}" srcOrd="8" destOrd="0" presId="urn:microsoft.com/office/officeart/2005/8/layout/cycle8"/>
    <dgm:cxn modelId="{C27C5091-F1C5-442D-8E8B-46D3DF7720F7}" type="presParOf" srcId="{217D11E9-8B06-45DC-947D-88EEE0D1AF35}" destId="{48310A16-F5E7-4389-8022-E3806FEEC2FD}" srcOrd="9" destOrd="0" presId="urn:microsoft.com/office/officeart/2005/8/layout/cycle8"/>
    <dgm:cxn modelId="{2394C6EB-1455-4DC5-8379-0C606E037457}" type="presParOf" srcId="{217D11E9-8B06-45DC-947D-88EEE0D1AF35}" destId="{8698AA10-1B9F-4093-A26E-17890FF6FEC5}" srcOrd="10" destOrd="0" presId="urn:microsoft.com/office/officeart/2005/8/layout/cycle8"/>
    <dgm:cxn modelId="{F50CB6D1-3DF7-4B51-8A55-089CC770116A}" type="presParOf" srcId="{217D11E9-8B06-45DC-947D-88EEE0D1AF35}" destId="{7F67658F-886F-447C-8758-D0117564F759}" srcOrd="11" destOrd="0" presId="urn:microsoft.com/office/officeart/2005/8/layout/cycle8"/>
    <dgm:cxn modelId="{3E41A995-90E8-4109-B1FC-ED3221F422D3}" type="presParOf" srcId="{217D11E9-8B06-45DC-947D-88EEE0D1AF35}" destId="{E328B62E-9CA9-4B40-BEC4-27E513FBCFDC}" srcOrd="12" destOrd="0" presId="urn:microsoft.com/office/officeart/2005/8/layout/cycle8"/>
    <dgm:cxn modelId="{03C6B095-D58D-4282-BAD5-6CD1844D446F}" type="presParOf" srcId="{217D11E9-8B06-45DC-947D-88EEE0D1AF35}" destId="{F0ADC598-7311-4127-8AC9-11C2F655917A}" srcOrd="13" destOrd="0" presId="urn:microsoft.com/office/officeart/2005/8/layout/cycle8"/>
    <dgm:cxn modelId="{3CF8C0E0-0B57-4240-91DF-B7BF5F40B167}" type="presParOf" srcId="{217D11E9-8B06-45DC-947D-88EEE0D1AF35}" destId="{59530B75-2E4B-4BDA-8418-121FDD652C6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31E7B-9906-43BA-89B5-E06278C0A874}">
      <dsp:nvSpPr>
        <dsp:cNvPr id="0" name=""/>
        <dsp:cNvSpPr/>
      </dsp:nvSpPr>
      <dsp:spPr>
        <a:xfrm>
          <a:off x="2735101" y="252293"/>
          <a:ext cx="3260407" cy="3260407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>
              <a:solidFill>
                <a:schemeClr val="tx1"/>
              </a:solidFill>
            </a:rPr>
            <a:t>Sarunāties</a:t>
          </a:r>
        </a:p>
      </dsp:txBody>
      <dsp:txXfrm>
        <a:off x="4453413" y="943189"/>
        <a:ext cx="1164431" cy="970359"/>
      </dsp:txXfrm>
    </dsp:sp>
    <dsp:sp modelId="{D88346F4-9F68-41D1-B7AA-8AED8AC29124}">
      <dsp:nvSpPr>
        <dsp:cNvPr id="0" name=""/>
        <dsp:cNvSpPr/>
      </dsp:nvSpPr>
      <dsp:spPr>
        <a:xfrm>
          <a:off x="2667952" y="368736"/>
          <a:ext cx="3260407" cy="3260407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>
              <a:solidFill>
                <a:schemeClr val="tx1"/>
              </a:solidFill>
            </a:rPr>
            <a:t>Saprasties</a:t>
          </a:r>
        </a:p>
      </dsp:txBody>
      <dsp:txXfrm>
        <a:off x="3444239" y="2484119"/>
        <a:ext cx="1746646" cy="853916"/>
      </dsp:txXfrm>
    </dsp:sp>
    <dsp:sp modelId="{76994640-3F29-40A5-BC32-C7396413310E}">
      <dsp:nvSpPr>
        <dsp:cNvPr id="0" name=""/>
        <dsp:cNvSpPr/>
      </dsp:nvSpPr>
      <dsp:spPr>
        <a:xfrm>
          <a:off x="2567254" y="269084"/>
          <a:ext cx="3260407" cy="3260407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>
              <a:solidFill>
                <a:schemeClr val="tx1"/>
              </a:solidFill>
            </a:rPr>
            <a:t>Sadarboties</a:t>
          </a:r>
        </a:p>
      </dsp:txBody>
      <dsp:txXfrm>
        <a:off x="2944917" y="959980"/>
        <a:ext cx="1164431" cy="970359"/>
      </dsp:txXfrm>
    </dsp:sp>
    <dsp:sp modelId="{E328B62E-9CA9-4B40-BEC4-27E513FBCFDC}">
      <dsp:nvSpPr>
        <dsp:cNvPr id="0" name=""/>
        <dsp:cNvSpPr/>
      </dsp:nvSpPr>
      <dsp:spPr>
        <a:xfrm>
          <a:off x="2533535" y="50458"/>
          <a:ext cx="3664076" cy="366407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DC598-7311-4127-8AC9-11C2F655917A}">
      <dsp:nvSpPr>
        <dsp:cNvPr id="0" name=""/>
        <dsp:cNvSpPr/>
      </dsp:nvSpPr>
      <dsp:spPr>
        <a:xfrm>
          <a:off x="2466117" y="166695"/>
          <a:ext cx="3664076" cy="366407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30B75-2E4B-4BDA-8418-121FDD652C6E}">
      <dsp:nvSpPr>
        <dsp:cNvPr id="0" name=""/>
        <dsp:cNvSpPr/>
      </dsp:nvSpPr>
      <dsp:spPr>
        <a:xfrm>
          <a:off x="2365150" y="67249"/>
          <a:ext cx="3664076" cy="366407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EAA855D-2977-47E1-8204-200CEA161A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b="1" dirty="0"/>
              <a:t>Sociālais dialogs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30D34524-461C-4414-B59B-7501E82EDA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>
                <a:solidFill>
                  <a:schemeClr val="accent1"/>
                </a:solidFill>
              </a:rPr>
              <a:t>Rudīte Markus</a:t>
            </a:r>
          </a:p>
          <a:p>
            <a:r>
              <a:rPr lang="lv-LV" dirty="0">
                <a:solidFill>
                  <a:schemeClr val="accent1"/>
                </a:solidFill>
              </a:rPr>
              <a:t>Valmieras 5.vidusskolas direktore</a:t>
            </a:r>
          </a:p>
          <a:p>
            <a:r>
              <a:rPr lang="lv-LV" dirty="0">
                <a:solidFill>
                  <a:schemeClr val="accent1"/>
                </a:solidFill>
              </a:rPr>
              <a:t>12.05.2021.</a:t>
            </a:r>
          </a:p>
        </p:txBody>
      </p:sp>
    </p:spTree>
    <p:extLst>
      <p:ext uri="{BB962C8B-B14F-4D97-AF65-F5344CB8AC3E}">
        <p14:creationId xmlns:p14="http://schemas.microsoft.com/office/powerpoint/2010/main" val="267876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CCC1FF9-E3CD-4BC5-AE1B-FE718F1D2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Izglītības iestāde</a:t>
            </a:r>
            <a:r>
              <a:rPr lang="lv-LV" dirty="0"/>
              <a:t>                   </a:t>
            </a:r>
            <a:r>
              <a:rPr lang="lv-LV" b="1" dirty="0"/>
              <a:t>pašvaldība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xmlns="" id="{F0041081-A605-4295-AEB4-DDEB44B052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121095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Bultiņa: kreisā-labā 5">
            <a:extLst>
              <a:ext uri="{FF2B5EF4-FFF2-40B4-BE49-F238E27FC236}">
                <a16:creationId xmlns:a16="http://schemas.microsoft.com/office/drawing/2014/main" xmlns="" id="{69DD0060-AD94-4C68-B07C-D128E544B775}"/>
              </a:ext>
            </a:extLst>
          </p:cNvPr>
          <p:cNvSpPr/>
          <p:nvPr/>
        </p:nvSpPr>
        <p:spPr>
          <a:xfrm>
            <a:off x="4555222" y="679508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6101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11AB1A86-6D51-450A-814D-C4D3B000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5400" b="1" dirty="0"/>
              <a:t>Pedagogs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DA453136-291D-48F4-BB46-E5AE490AC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4400" dirty="0">
                <a:solidFill>
                  <a:schemeClr val="tx1"/>
                </a:solidFill>
              </a:rPr>
              <a:t>Jauno pedagogu piesaiste</a:t>
            </a:r>
          </a:p>
          <a:p>
            <a:r>
              <a:rPr lang="lv-LV" sz="4400" dirty="0">
                <a:solidFill>
                  <a:schemeClr val="tx1"/>
                </a:solidFill>
              </a:rPr>
              <a:t>Pedagogu mēnešalgas</a:t>
            </a:r>
          </a:p>
          <a:p>
            <a:r>
              <a:rPr lang="lv-LV" sz="4400" dirty="0">
                <a:solidFill>
                  <a:schemeClr val="tx1"/>
                </a:solidFill>
              </a:rPr>
              <a:t>Sociālās garantijas</a:t>
            </a:r>
          </a:p>
        </p:txBody>
      </p:sp>
    </p:spTree>
    <p:extLst>
      <p:ext uri="{BB962C8B-B14F-4D97-AF65-F5344CB8AC3E}">
        <p14:creationId xmlns:p14="http://schemas.microsoft.com/office/powerpoint/2010/main" val="348017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6F75F-C2FD-46E2-8783-6CE2FBD1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Jauno pedagogu piesaiste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5605B191-55D0-4BF3-A192-F9FC13771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Stipendijas studējošiem pedagogiem</a:t>
            </a:r>
          </a:p>
          <a:p>
            <a:r>
              <a:rPr lang="lv-LV" sz="3600" dirty="0"/>
              <a:t>Atbalsts projektam «</a:t>
            </a:r>
            <a:r>
              <a:rPr lang="lv-LV" sz="3600" dirty="0" err="1"/>
              <a:t>Mācītspēks</a:t>
            </a:r>
            <a:r>
              <a:rPr lang="lv-LV" sz="3600" dirty="0"/>
              <a:t>»</a:t>
            </a:r>
          </a:p>
          <a:p>
            <a:r>
              <a:rPr lang="lv-LV" sz="3600" dirty="0"/>
              <a:t>Dienesta viesnīca</a:t>
            </a:r>
          </a:p>
          <a:p>
            <a:r>
              <a:rPr lang="lv-LV" sz="3600" dirty="0"/>
              <a:t>Sludinājumi par vakancēm Valmieras pilsētas pašvaldības mājas lapā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xmlns="" id="{1A63D02E-F70F-4159-9456-B4FD81E59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545" y="3178641"/>
            <a:ext cx="40576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77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CD5FBE4E-6118-4BC5-BFEC-12F4F8EAB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Pedagogu mēnešalgas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0B347D02-964A-438F-A4A5-2B5342199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Pedagogu mēnešalgas likme (lielāka par valstī noteikto minimālo)</a:t>
            </a:r>
          </a:p>
          <a:p>
            <a:r>
              <a:rPr lang="lv-LV" sz="3200" dirty="0"/>
              <a:t>Pašvaldība finansē speciālā un sociālā pedagoga, kā arī pedagoga karjeras konsultanta (1.-6.klase) darba samaksu </a:t>
            </a:r>
          </a:p>
          <a:p>
            <a:r>
              <a:rPr lang="lv-LV" sz="3200" dirty="0"/>
              <a:t>Piemaksa no pašvaldības direktoriem, vietniekiem</a:t>
            </a:r>
          </a:p>
          <a:p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2366564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D4ECF47-82F4-4D46-9731-C118C228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Sociālās garantijas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9A29CD61-099D-4EA9-B047-DE612F826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4000" b="1" dirty="0"/>
              <a:t>Koplīgums</a:t>
            </a:r>
          </a:p>
          <a:p>
            <a:pPr marL="0" indent="0">
              <a:buNone/>
            </a:pPr>
            <a:r>
              <a:rPr lang="lv-LV" sz="2800" dirty="0"/>
              <a:t>- Apmaksā izdevumus redzes pārbaudei un optisko briļļu, kontaktlēcu iegādei</a:t>
            </a:r>
          </a:p>
          <a:p>
            <a:pPr marL="0" indent="0">
              <a:buNone/>
            </a:pPr>
            <a:r>
              <a:rPr lang="lv-LV" sz="2800" dirty="0"/>
              <a:t>- Organizē veselības apdrošināšanu</a:t>
            </a:r>
          </a:p>
          <a:p>
            <a:pPr marL="0" indent="0">
              <a:buNone/>
            </a:pPr>
            <a:r>
              <a:rPr lang="lv-LV" sz="2800" dirty="0"/>
              <a:t>- Līdzfinansējums veselības apdrošināšanā</a:t>
            </a:r>
          </a:p>
        </p:txBody>
      </p:sp>
    </p:spTree>
    <p:extLst>
      <p:ext uri="{BB962C8B-B14F-4D97-AF65-F5344CB8AC3E}">
        <p14:creationId xmlns:p14="http://schemas.microsoft.com/office/powerpoint/2010/main" val="404563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E566881-0A6E-44D5-BDE9-1CF46E527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Atbalsts izglītības iestādei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39C9E08C-103D-419F-BC9F-5CF29675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Iekšējo normatīvo dokumentu izstrādē (</a:t>
            </a:r>
            <a:r>
              <a:rPr lang="lv-LV" sz="3200"/>
              <a:t>Izglītības pārvalde </a:t>
            </a:r>
            <a:r>
              <a:rPr lang="lv-LV" sz="3200" dirty="0"/>
              <a:t>+ juristi)</a:t>
            </a:r>
          </a:p>
          <a:p>
            <a:r>
              <a:rPr lang="lv-LV" sz="3200" dirty="0"/>
              <a:t>Profesionālās pilnveides kursi – «Pedagoga </a:t>
            </a:r>
            <a:r>
              <a:rPr lang="lv-LV" sz="3200" dirty="0" err="1"/>
              <a:t>labbūtība</a:t>
            </a:r>
            <a:r>
              <a:rPr lang="lv-LV" sz="3200" dirty="0"/>
              <a:t> attālinātā mācību procesā»</a:t>
            </a:r>
          </a:p>
          <a:p>
            <a:r>
              <a:rPr lang="lv-LV" sz="3200" dirty="0"/>
              <a:t>Skolu direktoriem iespēja piedalīties konferencēs «Celtspēja», «Cilvēkfaktors», «Līdere»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xmlns="" id="{A8C8C86A-10EB-4767-8992-70C32EA97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06" y="0"/>
            <a:ext cx="29718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0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92CBB5F1-5E9C-4ABA-9B52-03A2E184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7913CD84-5A78-47D8-A5D5-D4E094146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800" dirty="0">
                <a:solidFill>
                  <a:schemeClr val="accent1"/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074072339"/>
      </p:ext>
    </p:extLst>
  </p:cSld>
  <p:clrMapOvr>
    <a:masterClrMapping/>
  </p:clrMapOvr>
</p:sld>
</file>

<file path=ppt/theme/theme1.xml><?xml version="1.0" encoding="utf-8"?>
<a:theme xmlns:a="http://schemas.openxmlformats.org/drawingml/2006/main" name="Šķaut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451</TotalTime>
  <Words>145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Šķautne</vt:lpstr>
      <vt:lpstr>Sociālais dialogs</vt:lpstr>
      <vt:lpstr>Izglītības iestāde                   pašvaldība  </vt:lpstr>
      <vt:lpstr>Pedagogs</vt:lpstr>
      <vt:lpstr>Jauno pedagogu piesaiste</vt:lpstr>
      <vt:lpstr>Pedagogu mēnešalgas</vt:lpstr>
      <vt:lpstr>Sociālās garantijas</vt:lpstr>
      <vt:lpstr>Atbalsts izglītības iestādei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Sociālais dialogs</dc:title>
  <dc:creator>ruditemarkus</dc:creator>
  <cp:lastModifiedBy>zalite</cp:lastModifiedBy>
  <cp:revision>19</cp:revision>
  <dcterms:created xsi:type="dcterms:W3CDTF">2021-05-08T09:07:39Z</dcterms:created>
  <dcterms:modified xsi:type="dcterms:W3CDTF">2021-06-02T05:18:48Z</dcterms:modified>
</cp:coreProperties>
</file>