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0" r:id="rId7"/>
    <p:sldId id="264" r:id="rId8"/>
    <p:sldId id="261" r:id="rId9"/>
    <p:sldId id="262" r:id="rId10"/>
    <p:sldId id="257" r:id="rId11"/>
    <p:sldId id="258" r:id="rId12"/>
    <p:sldId id="263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E8E73-2802-4F50-BF86-D699D7329608}" v="8" dt="2023-11-29T15:54:11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a Stefenhagena LIZDA" userId="7d3e432362fd19c3" providerId="LiveId" clId="{249E8E73-2802-4F50-BF86-D699D7329608}"/>
    <pc:docChg chg="undo custSel addSld modSld">
      <pc:chgData name="Dita Stefenhagena LIZDA" userId="7d3e432362fd19c3" providerId="LiveId" clId="{249E8E73-2802-4F50-BF86-D699D7329608}" dt="2023-11-30T15:24:15.050" v="897" actId="20577"/>
      <pc:docMkLst>
        <pc:docMk/>
      </pc:docMkLst>
      <pc:sldChg chg="delSp modSp mod">
        <pc:chgData name="Dita Stefenhagena LIZDA" userId="7d3e432362fd19c3" providerId="LiveId" clId="{249E8E73-2802-4F50-BF86-D699D7329608}" dt="2023-11-30T15:22:21.534" v="822" actId="1076"/>
        <pc:sldMkLst>
          <pc:docMk/>
          <pc:sldMk cId="1538585757" sldId="257"/>
        </pc:sldMkLst>
        <pc:spChg chg="del">
          <ac:chgData name="Dita Stefenhagena LIZDA" userId="7d3e432362fd19c3" providerId="LiveId" clId="{249E8E73-2802-4F50-BF86-D699D7329608}" dt="2023-11-30T15:21:44.286" v="812" actId="478"/>
          <ac:spMkLst>
            <pc:docMk/>
            <pc:sldMk cId="1538585757" sldId="257"/>
            <ac:spMk id="2" creationId="{30BC458B-9513-4AE1-C87F-DB5DAED8B4C2}"/>
          </ac:spMkLst>
        </pc:spChg>
        <pc:spChg chg="mod">
          <ac:chgData name="Dita Stefenhagena LIZDA" userId="7d3e432362fd19c3" providerId="LiveId" clId="{249E8E73-2802-4F50-BF86-D699D7329608}" dt="2023-11-30T15:22:21.534" v="822" actId="1076"/>
          <ac:spMkLst>
            <pc:docMk/>
            <pc:sldMk cId="1538585757" sldId="257"/>
            <ac:spMk id="6" creationId="{0874B824-D03C-19DF-A7A4-24D08008440B}"/>
          </ac:spMkLst>
        </pc:spChg>
        <pc:spChg chg="mod">
          <ac:chgData name="Dita Stefenhagena LIZDA" userId="7d3e432362fd19c3" providerId="LiveId" clId="{249E8E73-2802-4F50-BF86-D699D7329608}" dt="2023-11-30T15:21:16.750" v="807" actId="113"/>
          <ac:spMkLst>
            <pc:docMk/>
            <pc:sldMk cId="1538585757" sldId="257"/>
            <ac:spMk id="8" creationId="{C0C61B28-C9A7-0103-E636-9FDC99EA8F6F}"/>
          </ac:spMkLst>
        </pc:spChg>
        <pc:spChg chg="mod">
          <ac:chgData name="Dita Stefenhagena LIZDA" userId="7d3e432362fd19c3" providerId="LiveId" clId="{249E8E73-2802-4F50-BF86-D699D7329608}" dt="2023-11-30T15:22:01.286" v="817" actId="1076"/>
          <ac:spMkLst>
            <pc:docMk/>
            <pc:sldMk cId="1538585757" sldId="257"/>
            <ac:spMk id="10" creationId="{D7671CB6-D309-4974-D6DE-E93BB02D3BF4}"/>
          </ac:spMkLst>
        </pc:spChg>
        <pc:spChg chg="mod">
          <ac:chgData name="Dita Stefenhagena LIZDA" userId="7d3e432362fd19c3" providerId="LiveId" clId="{249E8E73-2802-4F50-BF86-D699D7329608}" dt="2023-11-30T15:21:55.240" v="815" actId="1076"/>
          <ac:spMkLst>
            <pc:docMk/>
            <pc:sldMk cId="1538585757" sldId="257"/>
            <ac:spMk id="12" creationId="{E259FD8C-ADC0-8C0F-8ECC-707FCD020520}"/>
          </ac:spMkLst>
        </pc:spChg>
        <pc:spChg chg="mod">
          <ac:chgData name="Dita Stefenhagena LIZDA" userId="7d3e432362fd19c3" providerId="LiveId" clId="{249E8E73-2802-4F50-BF86-D699D7329608}" dt="2023-11-30T15:21:30.595" v="811" actId="113"/>
          <ac:spMkLst>
            <pc:docMk/>
            <pc:sldMk cId="1538585757" sldId="257"/>
            <ac:spMk id="14" creationId="{7B096D23-9864-6327-34C5-7EB337F5F43B}"/>
          </ac:spMkLst>
        </pc:spChg>
        <pc:spChg chg="mod">
          <ac:chgData name="Dita Stefenhagena LIZDA" userId="7d3e432362fd19c3" providerId="LiveId" clId="{249E8E73-2802-4F50-BF86-D699D7329608}" dt="2023-11-30T15:22:11.657" v="819" actId="1076"/>
          <ac:spMkLst>
            <pc:docMk/>
            <pc:sldMk cId="1538585757" sldId="257"/>
            <ac:spMk id="16" creationId="{1DD1C72C-18F0-7E36-A91F-0DEFB9C0DA31}"/>
          </ac:spMkLst>
        </pc:spChg>
        <pc:picChg chg="mod">
          <ac:chgData name="Dita Stefenhagena LIZDA" userId="7d3e432362fd19c3" providerId="LiveId" clId="{249E8E73-2802-4F50-BF86-D699D7329608}" dt="2023-11-30T15:22:14.391" v="820" actId="1076"/>
          <ac:picMkLst>
            <pc:docMk/>
            <pc:sldMk cId="1538585757" sldId="257"/>
            <ac:picMk id="4" creationId="{3A5C5EF0-D669-0645-33F6-4D322F16835A}"/>
          </ac:picMkLst>
        </pc:picChg>
        <pc:picChg chg="mod">
          <ac:chgData name="Dita Stefenhagena LIZDA" userId="7d3e432362fd19c3" providerId="LiveId" clId="{249E8E73-2802-4F50-BF86-D699D7329608}" dt="2023-11-30T15:22:17.534" v="821" actId="1076"/>
          <ac:picMkLst>
            <pc:docMk/>
            <pc:sldMk cId="1538585757" sldId="257"/>
            <ac:picMk id="9" creationId="{E9507537-F105-C6FB-7AF8-9482E10496C4}"/>
          </ac:picMkLst>
        </pc:picChg>
        <pc:picChg chg="mod">
          <ac:chgData name="Dita Stefenhagena LIZDA" userId="7d3e432362fd19c3" providerId="LiveId" clId="{249E8E73-2802-4F50-BF86-D699D7329608}" dt="2023-11-30T15:21:51.972" v="814" actId="1076"/>
          <ac:picMkLst>
            <pc:docMk/>
            <pc:sldMk cId="1538585757" sldId="257"/>
            <ac:picMk id="11" creationId="{8E9721AB-54C6-8B87-B166-033BC6954FED}"/>
          </ac:picMkLst>
        </pc:picChg>
        <pc:picChg chg="mod">
          <ac:chgData name="Dita Stefenhagena LIZDA" userId="7d3e432362fd19c3" providerId="LiveId" clId="{249E8E73-2802-4F50-BF86-D699D7329608}" dt="2023-11-30T15:22:05.677" v="818" actId="1076"/>
          <ac:picMkLst>
            <pc:docMk/>
            <pc:sldMk cId="1538585757" sldId="257"/>
            <ac:picMk id="15" creationId="{A4CCA5BD-CC8E-FBF5-F80A-8CB63BF12CCB}"/>
          </ac:picMkLst>
        </pc:picChg>
      </pc:sldChg>
      <pc:sldChg chg="modSp mod">
        <pc:chgData name="Dita Stefenhagena LIZDA" userId="7d3e432362fd19c3" providerId="LiveId" clId="{249E8E73-2802-4F50-BF86-D699D7329608}" dt="2023-11-30T15:23:47.169" v="874" actId="20577"/>
        <pc:sldMkLst>
          <pc:docMk/>
          <pc:sldMk cId="2611912120" sldId="258"/>
        </pc:sldMkLst>
        <pc:spChg chg="mod">
          <ac:chgData name="Dita Stefenhagena LIZDA" userId="7d3e432362fd19c3" providerId="LiveId" clId="{249E8E73-2802-4F50-BF86-D699D7329608}" dt="2023-11-30T15:22:32.090" v="823" actId="113"/>
          <ac:spMkLst>
            <pc:docMk/>
            <pc:sldMk cId="2611912120" sldId="258"/>
            <ac:spMk id="2" creationId="{7D2BB971-B689-0454-B9F4-EA1576D53C71}"/>
          </ac:spMkLst>
        </pc:spChg>
        <pc:spChg chg="mod">
          <ac:chgData name="Dita Stefenhagena LIZDA" userId="7d3e432362fd19c3" providerId="LiveId" clId="{249E8E73-2802-4F50-BF86-D699D7329608}" dt="2023-11-30T15:23:47.169" v="874" actId="20577"/>
          <ac:spMkLst>
            <pc:docMk/>
            <pc:sldMk cId="2611912120" sldId="258"/>
            <ac:spMk id="3" creationId="{0EE62D9F-0A13-82C7-298F-649096982AAE}"/>
          </ac:spMkLst>
        </pc:spChg>
      </pc:sldChg>
      <pc:sldChg chg="modSp mod">
        <pc:chgData name="Dita Stefenhagena LIZDA" userId="7d3e432362fd19c3" providerId="LiveId" clId="{249E8E73-2802-4F50-BF86-D699D7329608}" dt="2023-11-30T15:19:17.768" v="777" actId="255"/>
        <pc:sldMkLst>
          <pc:docMk/>
          <pc:sldMk cId="411110480" sldId="260"/>
        </pc:sldMkLst>
        <pc:spChg chg="mod">
          <ac:chgData name="Dita Stefenhagena LIZDA" userId="7d3e432362fd19c3" providerId="LiveId" clId="{249E8E73-2802-4F50-BF86-D699D7329608}" dt="2023-11-30T15:19:02.784" v="775" actId="113"/>
          <ac:spMkLst>
            <pc:docMk/>
            <pc:sldMk cId="411110480" sldId="260"/>
            <ac:spMk id="2" creationId="{DA8305E2-0945-EFEA-7519-7A0D02614DA7}"/>
          </ac:spMkLst>
        </pc:spChg>
        <pc:spChg chg="mod">
          <ac:chgData name="Dita Stefenhagena LIZDA" userId="7d3e432362fd19c3" providerId="LiveId" clId="{249E8E73-2802-4F50-BF86-D699D7329608}" dt="2023-11-30T15:19:17.768" v="777" actId="255"/>
          <ac:spMkLst>
            <pc:docMk/>
            <pc:sldMk cId="411110480" sldId="260"/>
            <ac:spMk id="3" creationId="{766F0218-AEB7-44DF-E738-FEC01EA64421}"/>
          </ac:spMkLst>
        </pc:spChg>
      </pc:sldChg>
      <pc:sldChg chg="modSp mod">
        <pc:chgData name="Dita Stefenhagena LIZDA" userId="7d3e432362fd19c3" providerId="LiveId" clId="{249E8E73-2802-4F50-BF86-D699D7329608}" dt="2023-11-30T15:20:37.738" v="803" actId="113"/>
        <pc:sldMkLst>
          <pc:docMk/>
          <pc:sldMk cId="1797155653" sldId="261"/>
        </pc:sldMkLst>
        <pc:spChg chg="mod">
          <ac:chgData name="Dita Stefenhagena LIZDA" userId="7d3e432362fd19c3" providerId="LiveId" clId="{249E8E73-2802-4F50-BF86-D699D7329608}" dt="2023-11-30T15:20:37.738" v="803" actId="113"/>
          <ac:spMkLst>
            <pc:docMk/>
            <pc:sldMk cId="1797155653" sldId="261"/>
            <ac:spMk id="2" creationId="{5E59024C-DF47-BD3E-39DA-5E99EE268105}"/>
          </ac:spMkLst>
        </pc:spChg>
        <pc:spChg chg="mod">
          <ac:chgData name="Dita Stefenhagena LIZDA" userId="7d3e432362fd19c3" providerId="LiveId" clId="{249E8E73-2802-4F50-BF86-D699D7329608}" dt="2023-11-30T15:20:28.263" v="802" actId="20577"/>
          <ac:spMkLst>
            <pc:docMk/>
            <pc:sldMk cId="1797155653" sldId="261"/>
            <ac:spMk id="3" creationId="{88229CCA-07D5-C0E5-C0A0-73DD0D4F31D9}"/>
          </ac:spMkLst>
        </pc:spChg>
      </pc:sldChg>
      <pc:sldChg chg="modSp mod">
        <pc:chgData name="Dita Stefenhagena LIZDA" userId="7d3e432362fd19c3" providerId="LiveId" clId="{249E8E73-2802-4F50-BF86-D699D7329608}" dt="2023-11-30T15:20:45.303" v="804" actId="113"/>
        <pc:sldMkLst>
          <pc:docMk/>
          <pc:sldMk cId="2838087468" sldId="262"/>
        </pc:sldMkLst>
        <pc:spChg chg="mod">
          <ac:chgData name="Dita Stefenhagena LIZDA" userId="7d3e432362fd19c3" providerId="LiveId" clId="{249E8E73-2802-4F50-BF86-D699D7329608}" dt="2023-11-30T15:20:45.303" v="804" actId="113"/>
          <ac:spMkLst>
            <pc:docMk/>
            <pc:sldMk cId="2838087468" sldId="262"/>
            <ac:spMk id="2" creationId="{685DD718-4928-38DA-0A5A-6AAF36D7880D}"/>
          </ac:spMkLst>
        </pc:spChg>
      </pc:sldChg>
      <pc:sldChg chg="modSp mod">
        <pc:chgData name="Dita Stefenhagena LIZDA" userId="7d3e432362fd19c3" providerId="LiveId" clId="{249E8E73-2802-4F50-BF86-D699D7329608}" dt="2023-11-30T15:24:15.050" v="897" actId="20577"/>
        <pc:sldMkLst>
          <pc:docMk/>
          <pc:sldMk cId="3485469476" sldId="263"/>
        </pc:sldMkLst>
        <pc:spChg chg="mod">
          <ac:chgData name="Dita Stefenhagena LIZDA" userId="7d3e432362fd19c3" providerId="LiveId" clId="{249E8E73-2802-4F50-BF86-D699D7329608}" dt="2023-11-30T15:24:05.723" v="891" actId="113"/>
          <ac:spMkLst>
            <pc:docMk/>
            <pc:sldMk cId="3485469476" sldId="263"/>
            <ac:spMk id="2" creationId="{30ED7725-8B33-C724-196F-CC56A3964B14}"/>
          </ac:spMkLst>
        </pc:spChg>
        <pc:spChg chg="mod">
          <ac:chgData name="Dita Stefenhagena LIZDA" userId="7d3e432362fd19c3" providerId="LiveId" clId="{249E8E73-2802-4F50-BF86-D699D7329608}" dt="2023-11-30T15:24:15.050" v="897" actId="20577"/>
          <ac:spMkLst>
            <pc:docMk/>
            <pc:sldMk cId="3485469476" sldId="263"/>
            <ac:spMk id="3" creationId="{BAC33CA8-EDB3-E13F-82E8-5E6BA637CCFE}"/>
          </ac:spMkLst>
        </pc:spChg>
      </pc:sldChg>
      <pc:sldChg chg="modSp mod">
        <pc:chgData name="Dita Stefenhagena LIZDA" userId="7d3e432362fd19c3" providerId="LiveId" clId="{249E8E73-2802-4F50-BF86-D699D7329608}" dt="2023-11-30T15:19:34.070" v="778" actId="113"/>
        <pc:sldMkLst>
          <pc:docMk/>
          <pc:sldMk cId="3893165342" sldId="264"/>
        </pc:sldMkLst>
        <pc:spChg chg="mod">
          <ac:chgData name="Dita Stefenhagena LIZDA" userId="7d3e432362fd19c3" providerId="LiveId" clId="{249E8E73-2802-4F50-BF86-D699D7329608}" dt="2023-11-30T15:19:34.070" v="778" actId="113"/>
          <ac:spMkLst>
            <pc:docMk/>
            <pc:sldMk cId="3893165342" sldId="264"/>
            <ac:spMk id="2" creationId="{9A7F6A8D-6BEC-34B1-E3B2-FC8E310B71DF}"/>
          </ac:spMkLst>
        </pc:spChg>
      </pc:sldChg>
      <pc:sldChg chg="modSp mod">
        <pc:chgData name="Dita Stefenhagena LIZDA" userId="7d3e432362fd19c3" providerId="LiveId" clId="{249E8E73-2802-4F50-BF86-D699D7329608}" dt="2023-11-30T15:15:55.578" v="721" actId="20577"/>
        <pc:sldMkLst>
          <pc:docMk/>
          <pc:sldMk cId="747030441" sldId="266"/>
        </pc:sldMkLst>
        <pc:spChg chg="mod">
          <ac:chgData name="Dita Stefenhagena LIZDA" userId="7d3e432362fd19c3" providerId="LiveId" clId="{249E8E73-2802-4F50-BF86-D699D7329608}" dt="2023-11-30T15:15:55.578" v="721" actId="20577"/>
          <ac:spMkLst>
            <pc:docMk/>
            <pc:sldMk cId="747030441" sldId="266"/>
            <ac:spMk id="4" creationId="{EF6C4810-83F1-E77A-9626-189662CB5BE8}"/>
          </ac:spMkLst>
        </pc:spChg>
      </pc:sldChg>
      <pc:sldChg chg="modSp mod">
        <pc:chgData name="Dita Stefenhagena LIZDA" userId="7d3e432362fd19c3" providerId="LiveId" clId="{249E8E73-2802-4F50-BF86-D699D7329608}" dt="2023-11-30T15:18:18.152" v="772" actId="20577"/>
        <pc:sldMkLst>
          <pc:docMk/>
          <pc:sldMk cId="2334298168" sldId="267"/>
        </pc:sldMkLst>
        <pc:spChg chg="mod">
          <ac:chgData name="Dita Stefenhagena LIZDA" userId="7d3e432362fd19c3" providerId="LiveId" clId="{249E8E73-2802-4F50-BF86-D699D7329608}" dt="2023-11-30T15:18:18.152" v="772" actId="20577"/>
          <ac:spMkLst>
            <pc:docMk/>
            <pc:sldMk cId="2334298168" sldId="267"/>
            <ac:spMk id="3" creationId="{DAA21163-431A-D2B1-2F5C-9D3C45680EC6}"/>
          </ac:spMkLst>
        </pc:spChg>
      </pc:sldChg>
      <pc:sldChg chg="addSp delSp modSp new mod modClrScheme chgLayout">
        <pc:chgData name="Dita Stefenhagena LIZDA" userId="7d3e432362fd19c3" providerId="LiveId" clId="{249E8E73-2802-4F50-BF86-D699D7329608}" dt="2023-11-30T15:18:40.989" v="773" actId="113"/>
        <pc:sldMkLst>
          <pc:docMk/>
          <pc:sldMk cId="464318870" sldId="268"/>
        </pc:sldMkLst>
        <pc:spChg chg="del mod ord">
          <ac:chgData name="Dita Stefenhagena LIZDA" userId="7d3e432362fd19c3" providerId="LiveId" clId="{249E8E73-2802-4F50-BF86-D699D7329608}" dt="2023-11-29T15:39:46.956" v="148" actId="700"/>
          <ac:spMkLst>
            <pc:docMk/>
            <pc:sldMk cId="464318870" sldId="268"/>
            <ac:spMk id="2" creationId="{9B52A97B-F786-EFF1-D013-BB73DD116F65}"/>
          </ac:spMkLst>
        </pc:spChg>
        <pc:spChg chg="del">
          <ac:chgData name="Dita Stefenhagena LIZDA" userId="7d3e432362fd19c3" providerId="LiveId" clId="{249E8E73-2802-4F50-BF86-D699D7329608}" dt="2023-11-29T15:39:30.333" v="147"/>
          <ac:spMkLst>
            <pc:docMk/>
            <pc:sldMk cId="464318870" sldId="268"/>
            <ac:spMk id="3" creationId="{8CD414B6-6ACC-15CD-34F1-558C4FBD0923}"/>
          </ac:spMkLst>
        </pc:spChg>
        <pc:spChg chg="del">
          <ac:chgData name="Dita Stefenhagena LIZDA" userId="7d3e432362fd19c3" providerId="LiveId" clId="{249E8E73-2802-4F50-BF86-D699D7329608}" dt="2023-11-29T15:39:46.956" v="148" actId="700"/>
          <ac:spMkLst>
            <pc:docMk/>
            <pc:sldMk cId="464318870" sldId="268"/>
            <ac:spMk id="4" creationId="{308A59EC-0780-B11E-2D10-80E565823F9D}"/>
          </ac:spMkLst>
        </pc:spChg>
        <pc:spChg chg="add mod ord">
          <ac:chgData name="Dita Stefenhagena LIZDA" userId="7d3e432362fd19c3" providerId="LiveId" clId="{249E8E73-2802-4F50-BF86-D699D7329608}" dt="2023-11-30T15:18:40.989" v="773" actId="113"/>
          <ac:spMkLst>
            <pc:docMk/>
            <pc:sldMk cId="464318870" sldId="268"/>
            <ac:spMk id="6" creationId="{638793C1-0376-C6E1-9FC3-DA249BF03404}"/>
          </ac:spMkLst>
        </pc:spChg>
        <pc:spChg chg="add mod">
          <ac:chgData name="Dita Stefenhagena LIZDA" userId="7d3e432362fd19c3" providerId="LiveId" clId="{249E8E73-2802-4F50-BF86-D699D7329608}" dt="2023-11-29T15:52:40.125" v="650" actId="114"/>
          <ac:spMkLst>
            <pc:docMk/>
            <pc:sldMk cId="464318870" sldId="268"/>
            <ac:spMk id="8" creationId="{9648A5F0-947D-36F3-37FF-81B3D1344FF0}"/>
          </ac:spMkLst>
        </pc:spChg>
        <pc:graphicFrameChg chg="add mod ord modGraphic">
          <ac:chgData name="Dita Stefenhagena LIZDA" userId="7d3e432362fd19c3" providerId="LiveId" clId="{249E8E73-2802-4F50-BF86-D699D7329608}" dt="2023-11-29T15:54:35.078" v="663" actId="122"/>
          <ac:graphicFrameMkLst>
            <pc:docMk/>
            <pc:sldMk cId="464318870" sldId="268"/>
            <ac:graphicFrameMk id="5" creationId="{1E8954F5-0661-36C1-134E-0F6DCDA2B9C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DBE65-04F9-4D37-8142-98AFB1B35D2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B8D52-22B8-420D-B152-6A0ED7241ED9}">
      <dgm:prSet custT="1"/>
      <dgm:spPr/>
      <dgm:t>
        <a:bodyPr/>
        <a:lstStyle/>
        <a:p>
          <a:r>
            <a:rPr lang="lv-LV" sz="4000" b="1" dirty="0">
              <a:solidFill>
                <a:schemeClr val="tx1"/>
              </a:solidFill>
            </a:rPr>
            <a:t>Izglītība mainās!</a:t>
          </a:r>
          <a:endParaRPr lang="en-US" sz="4000" b="1" dirty="0">
            <a:solidFill>
              <a:schemeClr val="tx1"/>
            </a:solidFill>
          </a:endParaRPr>
        </a:p>
      </dgm:t>
    </dgm:pt>
    <dgm:pt modelId="{C22EFA98-9AF7-4716-AFCE-234B8414413C}" type="parTrans" cxnId="{BAD070DA-F9CF-4BE5-A515-C1F66E2D07F5}">
      <dgm:prSet/>
      <dgm:spPr/>
      <dgm:t>
        <a:bodyPr/>
        <a:lstStyle/>
        <a:p>
          <a:endParaRPr lang="en-US"/>
        </a:p>
      </dgm:t>
    </dgm:pt>
    <dgm:pt modelId="{34512CBD-0E58-497F-95D0-964414457D62}" type="sibTrans" cxnId="{BAD070DA-F9CF-4BE5-A515-C1F66E2D07F5}">
      <dgm:prSet/>
      <dgm:spPr/>
      <dgm:t>
        <a:bodyPr/>
        <a:lstStyle/>
        <a:p>
          <a:endParaRPr lang="en-US"/>
        </a:p>
      </dgm:t>
    </dgm:pt>
    <dgm:pt modelId="{4C737616-F675-4A1A-8682-3E6DECE7DC72}">
      <dgm:prSet custT="1"/>
      <dgm:spPr/>
      <dgm:t>
        <a:bodyPr/>
        <a:lstStyle/>
        <a:p>
          <a:r>
            <a:rPr lang="lv-LV" sz="2800" b="1" dirty="0">
              <a:solidFill>
                <a:schemeClr val="tx1"/>
              </a:solidFill>
            </a:rPr>
            <a:t>Tu vairs nevari būt tikai tradicionāls - skolotāja loma pārtop jaunā kapacitātē</a:t>
          </a:r>
          <a:endParaRPr lang="en-US" sz="2800" b="1" dirty="0">
            <a:solidFill>
              <a:schemeClr val="tx1"/>
            </a:solidFill>
          </a:endParaRPr>
        </a:p>
      </dgm:t>
    </dgm:pt>
    <dgm:pt modelId="{B6E8BFB3-72E1-4F04-B0E6-6C9534C2B847}" type="parTrans" cxnId="{03261580-5BC3-4498-B665-292F86F9EB25}">
      <dgm:prSet/>
      <dgm:spPr/>
      <dgm:t>
        <a:bodyPr/>
        <a:lstStyle/>
        <a:p>
          <a:endParaRPr lang="en-US"/>
        </a:p>
      </dgm:t>
    </dgm:pt>
    <dgm:pt modelId="{78FB3C0C-2364-437E-ADF8-F052573123E4}" type="sibTrans" cxnId="{03261580-5BC3-4498-B665-292F86F9EB25}">
      <dgm:prSet/>
      <dgm:spPr/>
      <dgm:t>
        <a:bodyPr/>
        <a:lstStyle/>
        <a:p>
          <a:endParaRPr lang="en-US"/>
        </a:p>
      </dgm:t>
    </dgm:pt>
    <dgm:pt modelId="{9A23B517-DB45-4CA1-BAAF-8BED8BCF3CC8}" type="pres">
      <dgm:prSet presAssocID="{903DBE65-04F9-4D37-8142-98AFB1B35D2C}" presName="Name0" presStyleCnt="0">
        <dgm:presLayoutVars>
          <dgm:dir/>
          <dgm:resizeHandles val="exact"/>
        </dgm:presLayoutVars>
      </dgm:prSet>
      <dgm:spPr/>
    </dgm:pt>
    <dgm:pt modelId="{C929AE4A-DFA6-49CE-94A2-FC8E10EBC792}" type="pres">
      <dgm:prSet presAssocID="{903DBE65-04F9-4D37-8142-98AFB1B35D2C}" presName="node1" presStyleLbl="node1" presStyleIdx="0" presStyleCnt="2" custScaleX="81374" custScaleY="73409" custLinFactNeighborX="2217" custLinFactNeighborY="-53703">
        <dgm:presLayoutVars>
          <dgm:bulletEnabled val="1"/>
        </dgm:presLayoutVars>
      </dgm:prSet>
      <dgm:spPr/>
    </dgm:pt>
    <dgm:pt modelId="{DBE9AD8B-D8D9-4AF5-BD53-F2064D42C3E5}" type="pres">
      <dgm:prSet presAssocID="{903DBE65-04F9-4D37-8142-98AFB1B35D2C}" presName="sibTrans" presStyleLbl="bgShp" presStyleIdx="0" presStyleCnt="1"/>
      <dgm:spPr/>
    </dgm:pt>
    <dgm:pt modelId="{946677B0-C50E-4C26-B4A3-67B613EEED86}" type="pres">
      <dgm:prSet presAssocID="{903DBE65-04F9-4D37-8142-98AFB1B35D2C}" presName="node2" presStyleLbl="node1" presStyleIdx="1" presStyleCnt="2" custScaleX="99776" custScaleY="151466" custLinFactNeighborX="952" custLinFactNeighborY="-44363">
        <dgm:presLayoutVars>
          <dgm:bulletEnabled val="1"/>
        </dgm:presLayoutVars>
      </dgm:prSet>
      <dgm:spPr/>
    </dgm:pt>
    <dgm:pt modelId="{AB1969C4-56C0-4F94-8E85-97ACDAEF40F0}" type="pres">
      <dgm:prSet presAssocID="{903DBE65-04F9-4D37-8142-98AFB1B35D2C}" presName="sp1" presStyleCnt="0"/>
      <dgm:spPr/>
    </dgm:pt>
    <dgm:pt modelId="{6AE4A110-EA75-4F24-87C8-FE1C5B880850}" type="pres">
      <dgm:prSet presAssocID="{903DBE65-04F9-4D37-8142-98AFB1B35D2C}" presName="sp2" presStyleCnt="0"/>
      <dgm:spPr/>
    </dgm:pt>
  </dgm:ptLst>
  <dgm:cxnLst>
    <dgm:cxn modelId="{76BF4733-26B0-43C9-983B-20A439D48A08}" type="presOf" srcId="{34512CBD-0E58-497F-95D0-964414457D62}" destId="{DBE9AD8B-D8D9-4AF5-BD53-F2064D42C3E5}" srcOrd="0" destOrd="0" presId="urn:microsoft.com/office/officeart/2005/8/layout/cycle3"/>
    <dgm:cxn modelId="{50455C38-2BA5-44CD-932E-ABDE316B3E1D}" type="presOf" srcId="{4C737616-F675-4A1A-8682-3E6DECE7DC72}" destId="{946677B0-C50E-4C26-B4A3-67B613EEED86}" srcOrd="0" destOrd="0" presId="urn:microsoft.com/office/officeart/2005/8/layout/cycle3"/>
    <dgm:cxn modelId="{03261580-5BC3-4498-B665-292F86F9EB25}" srcId="{903DBE65-04F9-4D37-8142-98AFB1B35D2C}" destId="{4C737616-F675-4A1A-8682-3E6DECE7DC72}" srcOrd="1" destOrd="0" parTransId="{B6E8BFB3-72E1-4F04-B0E6-6C9534C2B847}" sibTransId="{78FB3C0C-2364-437E-ADF8-F052573123E4}"/>
    <dgm:cxn modelId="{093C75D7-A6AE-4F4F-BD02-99043C2968A9}" type="presOf" srcId="{903DBE65-04F9-4D37-8142-98AFB1B35D2C}" destId="{9A23B517-DB45-4CA1-BAAF-8BED8BCF3CC8}" srcOrd="0" destOrd="0" presId="urn:microsoft.com/office/officeart/2005/8/layout/cycle3"/>
    <dgm:cxn modelId="{26ADB3D9-3E79-48CC-9AF6-CC0116EC93D8}" type="presOf" srcId="{438B8D52-22B8-420D-B152-6A0ED7241ED9}" destId="{C929AE4A-DFA6-49CE-94A2-FC8E10EBC792}" srcOrd="0" destOrd="0" presId="urn:microsoft.com/office/officeart/2005/8/layout/cycle3"/>
    <dgm:cxn modelId="{BAD070DA-F9CF-4BE5-A515-C1F66E2D07F5}" srcId="{903DBE65-04F9-4D37-8142-98AFB1B35D2C}" destId="{438B8D52-22B8-420D-B152-6A0ED7241ED9}" srcOrd="0" destOrd="0" parTransId="{C22EFA98-9AF7-4716-AFCE-234B8414413C}" sibTransId="{34512CBD-0E58-497F-95D0-964414457D62}"/>
    <dgm:cxn modelId="{D7B9E768-0604-4CFD-B4B7-8FA50A719A3F}" type="presParOf" srcId="{9A23B517-DB45-4CA1-BAAF-8BED8BCF3CC8}" destId="{C929AE4A-DFA6-49CE-94A2-FC8E10EBC792}" srcOrd="0" destOrd="0" presId="urn:microsoft.com/office/officeart/2005/8/layout/cycle3"/>
    <dgm:cxn modelId="{9D011820-AA47-470D-93A4-6DCBE05F2BE4}" type="presParOf" srcId="{9A23B517-DB45-4CA1-BAAF-8BED8BCF3CC8}" destId="{DBE9AD8B-D8D9-4AF5-BD53-F2064D42C3E5}" srcOrd="1" destOrd="0" presId="urn:microsoft.com/office/officeart/2005/8/layout/cycle3"/>
    <dgm:cxn modelId="{0027644B-4E5A-4C20-AA66-4CC48E6E5957}" type="presParOf" srcId="{9A23B517-DB45-4CA1-BAAF-8BED8BCF3CC8}" destId="{946677B0-C50E-4C26-B4A3-67B613EEED86}" srcOrd="2" destOrd="0" presId="urn:microsoft.com/office/officeart/2005/8/layout/cycle3"/>
    <dgm:cxn modelId="{B77BD2EC-378A-4FDB-BB39-26ED777CB8B6}" type="presParOf" srcId="{9A23B517-DB45-4CA1-BAAF-8BED8BCF3CC8}" destId="{AB1969C4-56C0-4F94-8E85-97ACDAEF40F0}" srcOrd="3" destOrd="0" presId="urn:microsoft.com/office/officeart/2005/8/layout/cycle3"/>
    <dgm:cxn modelId="{02667D14-A142-438A-B262-CE06AE398DAC}" type="presParOf" srcId="{9A23B517-DB45-4CA1-BAAF-8BED8BCF3CC8}" destId="{6AE4A110-EA75-4F24-87C8-FE1C5B88085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9AD8B-D8D9-4AF5-BD53-F2064D42C3E5}">
      <dsp:nvSpPr>
        <dsp:cNvPr id="0" name=""/>
        <dsp:cNvSpPr/>
      </dsp:nvSpPr>
      <dsp:spPr>
        <a:xfrm>
          <a:off x="292716" y="-129787"/>
          <a:ext cx="4735082" cy="4735082"/>
        </a:xfrm>
        <a:prstGeom prst="circularArrow">
          <a:avLst>
            <a:gd name="adj1" fmla="val 5310"/>
            <a:gd name="adj2" fmla="val 343918"/>
            <a:gd name="adj3" fmla="val 13398478"/>
            <a:gd name="adj4" fmla="val 17611835"/>
            <a:gd name="adj5" fmla="val 6195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9AE4A-DFA6-49CE-94A2-FC8E10EBC792}">
      <dsp:nvSpPr>
        <dsp:cNvPr id="0" name=""/>
        <dsp:cNvSpPr/>
      </dsp:nvSpPr>
      <dsp:spPr>
        <a:xfrm>
          <a:off x="1385548" y="0"/>
          <a:ext cx="2549417" cy="1149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1" kern="1200" dirty="0">
              <a:solidFill>
                <a:schemeClr val="tx1"/>
              </a:solidFill>
            </a:rPr>
            <a:t>Izglītība mainās!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1441683" y="56135"/>
        <a:ext cx="2437147" cy="1037668"/>
      </dsp:txXfrm>
    </dsp:sp>
    <dsp:sp modelId="{946677B0-C50E-4C26-B4A3-67B613EEED86}">
      <dsp:nvSpPr>
        <dsp:cNvPr id="0" name=""/>
        <dsp:cNvSpPr/>
      </dsp:nvSpPr>
      <dsp:spPr>
        <a:xfrm>
          <a:off x="1057653" y="1485263"/>
          <a:ext cx="3125945" cy="2372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solidFill>
                <a:schemeClr val="tx1"/>
              </a:solidFill>
            </a:rPr>
            <a:t>Tu vairs nevari būt tikai tradicionāls - skolotāja loma pārtop jaunā kapacitātē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173478" y="1601088"/>
        <a:ext cx="2894295" cy="214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234AF8-A9E3-81E7-9090-B0617865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EDC5116-9898-4CB1-3295-346C49713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4BEA475-02C7-54F3-9EC1-896A7B13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FDC4F07-883A-05D9-E62B-898160E0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A2EB602-DF95-3665-0053-DF0E6D50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964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D67AA64-D285-BB62-B064-3CA2AB5D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1E9CDFC-A55C-11B7-587F-EFE1402D0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073EE43-D27E-305B-EED9-65AED24A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30B346E-2AC4-AD39-468A-E0FBA9A3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1B2B46D-F6D2-F9B6-8997-C63F4AE5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259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D4F6A27-F552-34F8-BF8F-D93437234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FD71BB72-D713-985D-BE53-D9C1359E9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187739F-59AE-63DF-C7C5-2AE98CD2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325B96E-E353-FB12-C0BD-64201917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E7C7BDB-784A-4332-C765-49763E18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643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C41088-0A4B-D7B1-1F33-D76CCF3F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9D1E08F-5C6C-67E1-2A50-A95BD8503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7D69EE3-AA55-7F61-8DF4-FDD1A8D0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A2D056A-3E78-442D-271F-E25F8866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D672E00-FF86-AFE5-C821-B49D4775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504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514547-FF76-60E1-8E15-BBC2E26E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E3EC2D0-E60A-232C-FEE0-A0094BF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5B674D6-DEE1-19B6-8FEA-C839FDB6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2E17BDB-7A87-2909-196B-3B292D8D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373B43A-F94B-1FDA-E9B2-63D8C79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191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7CE93B8-A6D7-4687-FFDD-556D46F8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959B6D9-C0EF-E842-FBB8-1120133AF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4C58A0B-342D-9FDA-32DA-E5523AD9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9BEBBE6-CD1F-5629-FFB0-FCFD37FF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009B398-831C-E510-FEA7-4D750305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60EE29E-C6E8-1397-E7C1-D69A125E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875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CBF528F-0101-898E-AA04-4B3154FB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0C86BC0-42E9-45A2-B6B3-ED3EF679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0B5CDCF-D10D-FE0D-66DA-9BCB9166D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F679F17-376D-3FE9-02DC-857187AD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876AC17-4393-476A-09E2-850394CC1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6E343AA6-52AA-1CD9-A241-0B1A66FE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A1A966B1-7330-A10A-B436-E942ADE4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44F41495-0727-3F18-9188-8D57354A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067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C2000E-970F-CB1D-C5C4-29C3AF99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A85362AF-6EC6-757D-E439-A35812CF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9DE9882-EE3A-2046-C986-01E2F915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6D1DA79-1714-740A-978D-07954AC9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418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295D6BE0-9073-BBE9-DBB3-97C6D440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69BA834-E334-0497-8030-F30F78B4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A4D7FC5-9476-A220-0FB4-F3570AA5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02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0F1754-43F5-1CB1-771B-1FF3506D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84B3F7E-64C2-260F-3CDD-319BD413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C65FC28-F00A-FE21-6F34-5E3315F4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DABE15A-A8B2-FC36-B88C-6F8B4535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E1B3B8C-131A-036F-2B4A-2ADD8356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99A4619-A4A5-6D8A-3D7B-A0900C0C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339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0DC3013-F9B0-D3BF-D84E-43C8BF08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2CDF422F-91A3-F640-4CEA-13726B73F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686AD02-F222-5472-1C72-47C14F968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8C07E61-F214-32EA-6C9E-C268128A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4747781-6C78-F6DB-8171-14558076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7F4F984-528D-C95B-B390-997CD22A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58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BF361BF-0227-F5D5-25A1-DBA31EB5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5B99192-7195-FF21-D67A-B58C521ED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E824C37-6D84-3F98-CE5F-620706F64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9E5D-5C49-4274-9E4A-7D0959F5C034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0A6990D-35D2-7A73-1A27-920456EB4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322E2F1-2C40-7EE0-63E6-3A76A3B5C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A04A-323A-4F25-B1FC-373B10CCC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465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sitedufin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lfi.lv/calis/jaunumi/no-zena-par-pieauguso-sarezgitie-pusaudza-gadi-un-viriesa-loma-tajos.d?id=52055659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Lituania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523A77-0B2F-D1E5-6DDD-2DF7B6A96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960" y="2027675"/>
            <a:ext cx="10208821" cy="1926241"/>
          </a:xfrm>
        </p:spPr>
        <p:txBody>
          <a:bodyPr/>
          <a:lstStyle/>
          <a:p>
            <a:r>
              <a:rPr lang="lv-LV" b="1" dirty="0"/>
              <a:t>Digitālā rokasgrāmata jaunajiem skolotājiem 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76A5CAC-961A-4112-51EC-4BB586E5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473" y="3953916"/>
            <a:ext cx="11305308" cy="1469276"/>
          </a:xfrm>
        </p:spPr>
        <p:txBody>
          <a:bodyPr>
            <a:normAutofit/>
          </a:bodyPr>
          <a:lstStyle/>
          <a:p>
            <a:r>
              <a:rPr lang="lv-LV" sz="2000" dirty="0"/>
              <a:t>Dita </a:t>
            </a:r>
            <a:r>
              <a:rPr lang="lv-LV" sz="2000" dirty="0" err="1"/>
              <a:t>Štefenhagena</a:t>
            </a:r>
            <a:r>
              <a:rPr lang="lv-LV" sz="2000" dirty="0"/>
              <a:t>, </a:t>
            </a:r>
          </a:p>
          <a:p>
            <a:r>
              <a:rPr lang="lv-LV" sz="2000" dirty="0"/>
              <a:t>augstākās izglītības un zinātnes eksperts, </a:t>
            </a:r>
          </a:p>
          <a:p>
            <a:r>
              <a:rPr lang="lv-LV" sz="2000" dirty="0"/>
              <a:t>ārējo sakaru koordinētājs, 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79342C5-C9E5-80A1-A8ED-7BC4C2A7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02" y="502493"/>
            <a:ext cx="3743268" cy="98763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50A10771-54D5-C241-B580-2F615432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599" y="293235"/>
            <a:ext cx="1713124" cy="1658256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8AEAA4CB-BCE2-30FB-D60D-000877E37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203" y="539072"/>
            <a:ext cx="2639797" cy="914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61F40D-4710-E191-6BC5-FF1A75A0BD37}"/>
              </a:ext>
            </a:extLst>
          </p:cNvPr>
          <p:cNvSpPr txBox="1"/>
          <p:nvPr/>
        </p:nvSpPr>
        <p:spPr>
          <a:xfrm>
            <a:off x="526473" y="5420321"/>
            <a:ext cx="111390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SEMINĀRS</a:t>
            </a:r>
          </a:p>
          <a:p>
            <a:pPr algn="ctr">
              <a:spcAft>
                <a:spcPts val="0"/>
              </a:spcAft>
            </a:pPr>
            <a:r>
              <a:rPr lang="lv-LV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«Profesionāli atbalstīts jaunais skolotājs»</a:t>
            </a:r>
          </a:p>
          <a:p>
            <a:pPr algn="ctr">
              <a:spcAft>
                <a:spcPts val="0"/>
              </a:spcAft>
            </a:pPr>
            <a:r>
              <a:rPr lang="lv-LV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2023. gada 1.- 2. decembris</a:t>
            </a:r>
          </a:p>
          <a:p>
            <a:pPr algn="ctr"/>
            <a:r>
              <a:rPr lang="lv-LV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“Atbalsta sistēmas izveide jaunajiem pedagogiem”, ERASMUS + projekts Nr.2021-1-LV01-KA220-SCH-000024284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883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3A5C5EF0-D669-0645-33F6-4D322F168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257" y="1141382"/>
            <a:ext cx="1944127" cy="1734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4B824-D03C-19DF-A7A4-24D08008440B}"/>
              </a:ext>
            </a:extLst>
          </p:cNvPr>
          <p:cNvSpPr txBox="1"/>
          <p:nvPr/>
        </p:nvSpPr>
        <p:spPr>
          <a:xfrm>
            <a:off x="3152916" y="1867147"/>
            <a:ext cx="271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Vispārēja informācija</a:t>
            </a:r>
          </a:p>
        </p:txBody>
      </p:sp>
      <p:pic>
        <p:nvPicPr>
          <p:cNvPr id="7" name="Obraz 1" descr="Plakat Badania, laboratorium naukowe, eksperyment naukowy, testowanie, na  wymiar • mikroskop, laboratorium, lekarz • REDRO.pl">
            <a:extLst>
              <a:ext uri="{FF2B5EF4-FFF2-40B4-BE49-F238E27FC236}">
                <a16:creationId xmlns:a16="http://schemas.microsoft.com/office/drawing/2014/main" id="{41938313-01F5-0BCD-8DC1-5A5780A0A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 bwMode="auto">
          <a:xfrm>
            <a:off x="1003975" y="4092846"/>
            <a:ext cx="2111931" cy="1816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C61B28-C9A7-0103-E636-9FDC99EA8F6F}"/>
              </a:ext>
            </a:extLst>
          </p:cNvPr>
          <p:cNvSpPr txBox="1"/>
          <p:nvPr/>
        </p:nvSpPr>
        <p:spPr>
          <a:xfrm>
            <a:off x="3115906" y="4887398"/>
            <a:ext cx="172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Darba lapas</a:t>
            </a:r>
          </a:p>
        </p:txBody>
      </p:sp>
      <p:pic>
        <p:nvPicPr>
          <p:cNvPr id="9" name="Obraz 6" descr="Refleksja Nad Pomysłem. Pomyśl. Odbicie. Przemyśl To. Mesedge Ilustracja  Wektor - Ilustracja złożonej z mindanao, odosobniony: 209498000">
            <a:extLst>
              <a:ext uri="{FF2B5EF4-FFF2-40B4-BE49-F238E27FC236}">
                <a16:creationId xmlns:a16="http://schemas.microsoft.com/office/drawing/2014/main" id="{E9507537-F105-C6FB-7AF8-9482E1049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9"/>
          <a:stretch/>
        </p:blipFill>
        <p:spPr bwMode="auto">
          <a:xfrm>
            <a:off x="4984615" y="2704853"/>
            <a:ext cx="2016778" cy="173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671CB6-D309-4974-D6DE-E93BB02D3BF4}"/>
              </a:ext>
            </a:extLst>
          </p:cNvPr>
          <p:cNvSpPr txBox="1"/>
          <p:nvPr/>
        </p:nvSpPr>
        <p:spPr>
          <a:xfrm>
            <a:off x="6418437" y="3354618"/>
            <a:ext cx="201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Temati diskusijai vai praktiski piemēri</a:t>
            </a: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8E9721AB-54C6-8B87-B166-033BC6954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049" y="984449"/>
            <a:ext cx="1535585" cy="1535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59FD8C-ADC0-8C0F-8ECC-707FCD020520}"/>
              </a:ext>
            </a:extLst>
          </p:cNvPr>
          <p:cNvSpPr txBox="1"/>
          <p:nvPr/>
        </p:nvSpPr>
        <p:spPr>
          <a:xfrm>
            <a:off x="7938850" y="1639283"/>
            <a:ext cx="235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Jurista komentārs</a:t>
            </a:r>
          </a:p>
        </p:txBody>
      </p:sp>
      <p:pic>
        <p:nvPicPr>
          <p:cNvPr id="13" name="Obraz 5" descr="Wektor Kreskówka łańcuch Ikona W Stylu Komiksu Połączenie Znak Ilustracja  Piktogram Koncepcja Efekt Powitalny łańcucha Biznesu | Premium Wektor">
            <a:extLst>
              <a:ext uri="{FF2B5EF4-FFF2-40B4-BE49-F238E27FC236}">
                <a16:creationId xmlns:a16="http://schemas.microsoft.com/office/drawing/2014/main" id="{411F4781-DBCB-1BCF-FC92-4BC5BCC5F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15" y="5143641"/>
            <a:ext cx="1433822" cy="1433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096D23-9864-6327-34C5-7EB337F5F43B}"/>
              </a:ext>
            </a:extLst>
          </p:cNvPr>
          <p:cNvSpPr txBox="1"/>
          <p:nvPr/>
        </p:nvSpPr>
        <p:spPr>
          <a:xfrm>
            <a:off x="6256026" y="5787747"/>
            <a:ext cx="22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Saites uz resursiem</a:t>
            </a: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A4CCA5BD-CC8E-FBF5-F80A-8CB63BF12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579" y="3572086"/>
            <a:ext cx="1721921" cy="17219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D1C72C-18F0-7E36-A91F-0DEFB9C0DA31}"/>
              </a:ext>
            </a:extLst>
          </p:cNvPr>
          <p:cNvSpPr txBox="1"/>
          <p:nvPr/>
        </p:nvSpPr>
        <p:spPr>
          <a:xfrm>
            <a:off x="9863573" y="4433046"/>
            <a:ext cx="112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Piezīmes</a:t>
            </a:r>
          </a:p>
        </p:txBody>
      </p:sp>
    </p:spTree>
    <p:extLst>
      <p:ext uri="{BB962C8B-B14F-4D97-AF65-F5344CB8AC3E}">
        <p14:creationId xmlns:p14="http://schemas.microsoft.com/office/powerpoint/2010/main" val="153858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D2BB971-B689-0454-B9F4-EA1576D5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Norādes par rokasgrāmatas izmantošanu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EE62D9F-0A13-82C7-298F-6490969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Rokasgrāmata nav jāizlasa no sākuma līdz beigām kā grāmata -  tēmas ir katra atsevišķi;</a:t>
            </a:r>
          </a:p>
          <a:p>
            <a:r>
              <a:rPr lang="lv-LV" dirty="0"/>
              <a:t>Mērķis – tematu pārdomāšana un pārrunāšana, kā informāciju izmantot?</a:t>
            </a:r>
          </a:p>
          <a:p>
            <a:r>
              <a:rPr lang="lv-LV" dirty="0"/>
              <a:t>Jebkura diskusija par tēmu palīdz sakārtot domas un virza satura izpratni;</a:t>
            </a:r>
          </a:p>
          <a:p>
            <a:r>
              <a:rPr lang="lv-LV" dirty="0"/>
              <a:t>Rokasgrāmata kā ceļvedis – palīdzēt iedvesmot turpināt mācīties un paplašināt savu redzesloku</a:t>
            </a:r>
          </a:p>
        </p:txBody>
      </p:sp>
    </p:spTree>
    <p:extLst>
      <p:ext uri="{BB962C8B-B14F-4D97-AF65-F5344CB8AC3E}">
        <p14:creationId xmlns:p14="http://schemas.microsoft.com/office/powerpoint/2010/main" val="261191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ED7725-8B33-C724-196F-CC56A396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Izmantotie avoti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C33CA8-EDB3-E13F-82E8-5E6BA637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1. </a:t>
            </a:r>
            <a:r>
              <a:rPr lang="en-GB" dirty="0"/>
              <a:t>Future of Jobs Report (2023). World Economic Forum. </a:t>
            </a:r>
            <a:r>
              <a:rPr lang="lv-LV" dirty="0"/>
              <a:t>Pieejams</a:t>
            </a:r>
            <a:r>
              <a:rPr lang="en-GB" dirty="0"/>
              <a:t>: https://www.weforum.org/publications/the-future-of-jobs-report-2023/. </a:t>
            </a:r>
            <a:r>
              <a:rPr lang="lv-LV" dirty="0"/>
              <a:t>Skatīts: </a:t>
            </a:r>
            <a:r>
              <a:rPr lang="en-GB" dirty="0"/>
              <a:t>18.10.2023.</a:t>
            </a:r>
          </a:p>
          <a:p>
            <a:pPr marL="0" indent="0">
              <a:buNone/>
            </a:pPr>
            <a:r>
              <a:rPr lang="lv-LV" dirty="0"/>
              <a:t>2. </a:t>
            </a:r>
            <a:r>
              <a:rPr lang="lv-LV" dirty="0" err="1"/>
              <a:t>Teaching</a:t>
            </a:r>
            <a:r>
              <a:rPr lang="lv-LV" dirty="0"/>
              <a:t> </a:t>
            </a:r>
            <a:r>
              <a:rPr lang="lv-LV" dirty="0" err="1"/>
              <a:t>training</a:t>
            </a:r>
            <a:r>
              <a:rPr lang="lv-LV" dirty="0"/>
              <a:t> </a:t>
            </a:r>
            <a:r>
              <a:rPr lang="lv-LV" dirty="0" err="1"/>
              <a:t>courses</a:t>
            </a:r>
            <a:r>
              <a:rPr lang="lv-LV" dirty="0"/>
              <a:t>. </a:t>
            </a:r>
            <a:r>
              <a:rPr lang="lv-LV" dirty="0" err="1"/>
              <a:t>Visit</a:t>
            </a:r>
            <a:r>
              <a:rPr lang="lv-LV" dirty="0"/>
              <a:t> Edu </a:t>
            </a:r>
            <a:r>
              <a:rPr lang="lv-LV" dirty="0" err="1"/>
              <a:t>Finn</a:t>
            </a:r>
            <a:r>
              <a:rPr lang="lv-LV" dirty="0"/>
              <a:t>. </a:t>
            </a:r>
            <a:r>
              <a:rPr lang="en-US" dirty="0" err="1"/>
              <a:t>Pieejams</a:t>
            </a:r>
            <a:r>
              <a:rPr lang="lv-LV" dirty="0"/>
              <a:t>: </a:t>
            </a:r>
            <a:r>
              <a:rPr lang="lv-LV" dirty="0">
                <a:hlinkClick r:id="rId2"/>
              </a:rPr>
              <a:t>https://visitedufinn.com</a:t>
            </a:r>
            <a:r>
              <a:rPr lang="en-US" dirty="0"/>
              <a:t>. Skat</a:t>
            </a:r>
            <a:r>
              <a:rPr lang="lv-LV" dirty="0" err="1"/>
              <a:t>īts</a:t>
            </a:r>
            <a:r>
              <a:rPr lang="lv-LV" dirty="0"/>
              <a:t>: 01.10.2023</a:t>
            </a:r>
          </a:p>
        </p:txBody>
      </p:sp>
    </p:spTree>
    <p:extLst>
      <p:ext uri="{BB962C8B-B14F-4D97-AF65-F5344CB8AC3E}">
        <p14:creationId xmlns:p14="http://schemas.microsoft.com/office/powerpoint/2010/main" val="348546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atura vietturis 8">
            <a:extLst>
              <a:ext uri="{FF2B5EF4-FFF2-40B4-BE49-F238E27FC236}">
                <a16:creationId xmlns:a16="http://schemas.microsoft.com/office/drawing/2014/main" id="{AED9FAAD-1D45-7D95-1902-CA52760AD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36320"/>
            <a:ext cx="5181600" cy="5140643"/>
          </a:xfrm>
        </p:spPr>
        <p:txBody>
          <a:bodyPr/>
          <a:lstStyle/>
          <a:p>
            <a:endParaRPr lang="lv-LV" dirty="0"/>
          </a:p>
        </p:txBody>
      </p:sp>
      <p:graphicFrame>
        <p:nvGraphicFramePr>
          <p:cNvPr id="13" name="Satura vietturis 6">
            <a:extLst>
              <a:ext uri="{FF2B5EF4-FFF2-40B4-BE49-F238E27FC236}">
                <a16:creationId xmlns:a16="http://schemas.microsoft.com/office/drawing/2014/main" id="{3E12401B-3711-965A-86D6-083B83DBBC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879738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ttēls 4" descr="Attēls, kurā ir debesis, mākonis, apģērbs, ārpus telpām&#10;&#10;Apraksts ģenerēts automātiski">
            <a:extLst>
              <a:ext uri="{FF2B5EF4-FFF2-40B4-BE49-F238E27FC236}">
                <a16:creationId xmlns:a16="http://schemas.microsoft.com/office/drawing/2014/main" id="{8E23B7E3-53DF-9B74-99F7-39E40FFAD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9536" y="1825625"/>
            <a:ext cx="5534526" cy="34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F6C4810-83F1-E77A-9626-189662CB5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064" y="711760"/>
            <a:ext cx="5876544" cy="545457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lv-LV" sz="3200" dirty="0"/>
              <a:t>Mācīšanās ir svarīgāka par mācīšanu;</a:t>
            </a:r>
          </a:p>
          <a:p>
            <a:r>
              <a:rPr lang="lv-LV" sz="3200" dirty="0"/>
              <a:t>Skolotāja loma vairs nav tikai informācijas nodošana;</a:t>
            </a:r>
          </a:p>
          <a:p>
            <a:r>
              <a:rPr lang="lv-LV" sz="3200" dirty="0"/>
              <a:t>Somijā veiktais pētījums parādīja, ka 80% no stundas laika vada skolotājs, 20% - skolēni </a:t>
            </a:r>
            <a:r>
              <a:rPr lang="lv-LV" sz="3200" i="1" dirty="0"/>
              <a:t>(</a:t>
            </a:r>
            <a:r>
              <a:rPr lang="lv-LV" sz="3200" i="1" dirty="0" err="1"/>
              <a:t>Teaching</a:t>
            </a:r>
            <a:r>
              <a:rPr lang="lv-LV" sz="3200" i="1" dirty="0"/>
              <a:t> </a:t>
            </a:r>
            <a:r>
              <a:rPr lang="lv-LV" sz="3200" i="1" dirty="0" err="1"/>
              <a:t>training</a:t>
            </a:r>
            <a:r>
              <a:rPr lang="lv-LV" sz="3200" i="1" dirty="0"/>
              <a:t>, </a:t>
            </a:r>
            <a:r>
              <a:rPr lang="lv-LV" sz="3200" i="1" dirty="0" err="1"/>
              <a:t>Finland</a:t>
            </a:r>
            <a:r>
              <a:rPr lang="lv-LV" sz="3200" i="1" dirty="0"/>
              <a:t>, 2023)</a:t>
            </a:r>
          </a:p>
          <a:p>
            <a:r>
              <a:rPr lang="lv-LV" sz="3200" dirty="0"/>
              <a:t>Vajadzētu būt otrādi – skolēni kā aktīvi darītāji?</a:t>
            </a:r>
          </a:p>
        </p:txBody>
      </p:sp>
      <p:pic>
        <p:nvPicPr>
          <p:cNvPr id="6" name="Satura vietturis 5" descr="Child writing with a pencil">
            <a:extLst>
              <a:ext uri="{FF2B5EF4-FFF2-40B4-BE49-F238E27FC236}">
                <a16:creationId xmlns:a16="http://schemas.microsoft.com/office/drawing/2014/main" id="{8C2629F3-70AC-FFA4-CA02-79698326CF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7" r="510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703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AA21163-431A-D2B1-2F5C-9D3C4568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054" y="545432"/>
            <a:ext cx="6079958" cy="61441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lv-LV" sz="2400" b="1" u="sng" dirty="0"/>
              <a:t>Analītiskā </a:t>
            </a:r>
            <a:r>
              <a:rPr lang="lv-LV" sz="2400" b="1" dirty="0"/>
              <a:t>un </a:t>
            </a:r>
            <a:r>
              <a:rPr lang="lv-LV" sz="2400" b="1" u="sng" dirty="0"/>
              <a:t>radošā domāšana </a:t>
            </a:r>
            <a:r>
              <a:rPr lang="lv-LV" sz="2400" dirty="0"/>
              <a:t>joprojām ir vissvarīgākās prasmes 2023. gadā;</a:t>
            </a:r>
          </a:p>
          <a:p>
            <a:r>
              <a:rPr lang="lv-LV" sz="2400" dirty="0"/>
              <a:t>Vairākums darba devēju tās uzskata par </a:t>
            </a:r>
            <a:r>
              <a:rPr lang="lv-LV" sz="2400" dirty="0" err="1"/>
              <a:t>pamatprasmēm</a:t>
            </a:r>
            <a:r>
              <a:rPr lang="lv-LV" sz="2400" dirty="0"/>
              <a:t> lielākā mērā nekā citas prasmes, un tās veido vidēji 9 % no ziņotajām </a:t>
            </a:r>
            <a:r>
              <a:rPr lang="lv-LV" sz="2400" dirty="0" err="1"/>
              <a:t>pamatprasmēm</a:t>
            </a:r>
            <a:r>
              <a:rPr lang="lv-LV" sz="2400" dirty="0"/>
              <a:t>;</a:t>
            </a:r>
          </a:p>
          <a:p>
            <a:r>
              <a:rPr lang="lv-LV" sz="2400" dirty="0"/>
              <a:t>Citas prasmes – stresa noturība, elastība,  veiklība, motivācija un pašapziņa, zinātkāre un mūžizglītība;</a:t>
            </a:r>
          </a:p>
          <a:p>
            <a:r>
              <a:rPr lang="lv-LV" sz="2400" dirty="0"/>
              <a:t>6 no 10 darbiniekiem līdz 2027. gadam būs nepieciešamas apmācības, bet tikai pusei speciālistu (ieskaitot skolotājus) šodien ir pieejamas atbilstošas mācību iespējas.</a:t>
            </a:r>
          </a:p>
          <a:p>
            <a:pPr marL="0" indent="0">
              <a:buNone/>
            </a:pPr>
            <a:r>
              <a:rPr lang="lv-LV" sz="2400" i="1" dirty="0"/>
              <a:t>    (</a:t>
            </a:r>
            <a:r>
              <a:rPr lang="lv-LV" sz="2400" i="1" dirty="0" err="1"/>
              <a:t>Future</a:t>
            </a:r>
            <a:r>
              <a:rPr lang="lv-LV" sz="2400" i="1" dirty="0"/>
              <a:t> </a:t>
            </a:r>
            <a:r>
              <a:rPr lang="lv-LV" sz="2400" i="1" dirty="0" err="1"/>
              <a:t>of</a:t>
            </a:r>
            <a:r>
              <a:rPr lang="lv-LV" sz="2400" i="1" dirty="0"/>
              <a:t> </a:t>
            </a:r>
            <a:r>
              <a:rPr lang="lv-LV" sz="2400" i="1" dirty="0" err="1"/>
              <a:t>jobs</a:t>
            </a:r>
            <a:r>
              <a:rPr lang="lv-LV" sz="2400" i="1" dirty="0"/>
              <a:t> </a:t>
            </a:r>
            <a:r>
              <a:rPr lang="lv-LV" sz="2400" i="1" dirty="0" err="1"/>
              <a:t>survey</a:t>
            </a:r>
            <a:r>
              <a:rPr lang="lv-LV" sz="2400" i="1" dirty="0"/>
              <a:t>, WEF, 2023)</a:t>
            </a:r>
          </a:p>
        </p:txBody>
      </p:sp>
      <p:pic>
        <p:nvPicPr>
          <p:cNvPr id="6" name="Satura vietturis 5" descr="Teacher pointing to whiteboard">
            <a:extLst>
              <a:ext uri="{FF2B5EF4-FFF2-40B4-BE49-F238E27FC236}">
                <a16:creationId xmlns:a16="http://schemas.microsoft.com/office/drawing/2014/main" id="{8C60C012-E0D5-7945-59F4-FE57D800A1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429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>
            <a:extLst>
              <a:ext uri="{FF2B5EF4-FFF2-40B4-BE49-F238E27FC236}">
                <a16:creationId xmlns:a16="http://schemas.microsoft.com/office/drawing/2014/main" id="{638793C1-0376-C6E1-9FC3-DA249BF0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TOP 10 prasmes 2023-2027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1E8954F5-0661-36C1-134E-0F6DCDA2B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459137"/>
              </p:ext>
            </p:extLst>
          </p:nvPr>
        </p:nvGraphicFramePr>
        <p:xfrm>
          <a:off x="838200" y="1344979"/>
          <a:ext cx="10322168" cy="4509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592">
                  <a:extLst>
                    <a:ext uri="{9D8B030D-6E8A-4147-A177-3AD203B41FA5}">
                      <a16:colId xmlns:a16="http://schemas.microsoft.com/office/drawing/2014/main" val="630050832"/>
                    </a:ext>
                  </a:extLst>
                </a:gridCol>
                <a:gridCol w="5601423">
                  <a:extLst>
                    <a:ext uri="{9D8B030D-6E8A-4147-A177-3AD203B41FA5}">
                      <a16:colId xmlns:a16="http://schemas.microsoft.com/office/drawing/2014/main" val="3716011576"/>
                    </a:ext>
                  </a:extLst>
                </a:gridCol>
                <a:gridCol w="4015153">
                  <a:extLst>
                    <a:ext uri="{9D8B030D-6E8A-4147-A177-3AD203B41FA5}">
                      <a16:colId xmlns:a16="http://schemas.microsoft.com/office/drawing/2014/main" val="552116818"/>
                    </a:ext>
                  </a:extLst>
                </a:gridCol>
              </a:tblGrid>
              <a:tr h="217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r.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Prasmes, prioritārā kārtībā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Prasmju veids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80457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Anal</a:t>
                      </a:r>
                      <a:r>
                        <a:rPr lang="lv-LV" sz="2000" kern="100" dirty="0" err="1">
                          <a:solidFill>
                            <a:schemeClr val="tx1"/>
                          </a:solidFill>
                          <a:effectLst/>
                        </a:rPr>
                        <a:t>ītiskā</a:t>
                      </a: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 domāšana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Kognitīvā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792703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Radošā domāšana</a:t>
                      </a: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Kognitīvā</a:t>
                      </a: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722591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</a:t>
                      </a: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Izturība un elastība</a:t>
                      </a: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 err="1">
                          <a:solidFill>
                            <a:schemeClr val="tx1"/>
                          </a:solidFill>
                          <a:effectLst/>
                        </a:rPr>
                        <a:t>Pašefektivitātes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727202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Motivācija un pašapziņa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 err="1">
                          <a:solidFill>
                            <a:schemeClr val="tx1"/>
                          </a:solidFill>
                          <a:effectLst/>
                        </a:rPr>
                        <a:t>Pašefektivitātes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681708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Zinātkāre un mūžizglītība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 err="1">
                          <a:solidFill>
                            <a:schemeClr val="tx1"/>
                          </a:solidFill>
                          <a:effectLst/>
                        </a:rPr>
                        <a:t>Pašefektivitātes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24813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Tehnoloģiskā </a:t>
                      </a:r>
                      <a:r>
                        <a:rPr lang="lv-LV" sz="2000" kern="100" dirty="0" err="1">
                          <a:solidFill>
                            <a:schemeClr val="tx1"/>
                          </a:solidFill>
                          <a:effectLst/>
                        </a:rPr>
                        <a:t>pratība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lv-LV" sz="2000" kern="100" dirty="0" err="1">
                          <a:solidFill>
                            <a:schemeClr val="tx1"/>
                          </a:solidFill>
                          <a:effectLst/>
                        </a:rPr>
                        <a:t>hnoloģiju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637678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Uzticamība un uzmanība uz detaļām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Darbs ar citiem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29768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Empātija un ieklausīšanās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Darbs ar citiem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099037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Līderība un sociālā ietekme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Darbs ar citiem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221334"/>
                  </a:ext>
                </a:extLst>
              </a:tr>
              <a:tr h="217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Kvalitātes kontrole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00" dirty="0">
                          <a:solidFill>
                            <a:schemeClr val="tx1"/>
                          </a:solidFill>
                          <a:effectLst/>
                        </a:rPr>
                        <a:t>Vadības</a:t>
                      </a:r>
                      <a:endParaRPr lang="lv-LV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5592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48A5F0-947D-36F3-37FF-81B3D1344FF0}"/>
              </a:ext>
            </a:extLst>
          </p:cNvPr>
          <p:cNvSpPr txBox="1"/>
          <p:nvPr/>
        </p:nvSpPr>
        <p:spPr>
          <a:xfrm>
            <a:off x="838200" y="60109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i="1" dirty="0"/>
              <a:t>Avots: </a:t>
            </a:r>
            <a:r>
              <a:rPr lang="en-GB" i="1" dirty="0"/>
              <a:t>Future of jobs survey, WEF, 2023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46431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8305E2-0945-EFEA-7519-7A0D0261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LIZDA </a:t>
            </a:r>
            <a:r>
              <a:rPr lang="lv-LV" dirty="0"/>
              <a:t> 			</a:t>
            </a:r>
            <a:r>
              <a:rPr lang="lv-LV" b="1" dirty="0"/>
              <a:t>vadīts starptautisks projekts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66F0218-AEB7-44DF-E738-FEC01EA6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0" y="1825625"/>
            <a:ext cx="10687792" cy="46672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v-LV" dirty="0"/>
              <a:t>No 2021. gada 1. decembra līdz 2024. gada 31. janvārim LIZDA kopā ar partneriem no </a:t>
            </a:r>
          </a:p>
          <a:p>
            <a:pPr marL="0" indent="0" algn="ctr">
              <a:buNone/>
            </a:pPr>
            <a:r>
              <a:rPr lang="lv-LV" dirty="0"/>
              <a:t>Lietuvas </a:t>
            </a:r>
          </a:p>
          <a:p>
            <a:pPr algn="ctr"/>
            <a:endParaRPr lang="lv-LV" dirty="0"/>
          </a:p>
          <a:p>
            <a:pPr marL="0" indent="0" algn="ctr">
              <a:buNone/>
            </a:pPr>
            <a:r>
              <a:rPr lang="lv-LV" dirty="0"/>
              <a:t>Polijas </a:t>
            </a:r>
          </a:p>
          <a:p>
            <a:pPr algn="ctr"/>
            <a:endParaRPr lang="lv-LV" dirty="0"/>
          </a:p>
          <a:p>
            <a:pPr marL="0" indent="0" algn="ctr">
              <a:buNone/>
            </a:pPr>
            <a:r>
              <a:rPr lang="lv-LV" dirty="0"/>
              <a:t>Čehijas </a:t>
            </a:r>
          </a:p>
          <a:p>
            <a:pPr algn="just"/>
            <a:endParaRPr lang="lv-LV" dirty="0"/>
          </a:p>
          <a:p>
            <a:pPr marL="0" indent="0" algn="ctr">
              <a:buNone/>
            </a:pPr>
            <a:r>
              <a:rPr lang="lv-LV" dirty="0"/>
              <a:t>īsteno </a:t>
            </a:r>
            <a:r>
              <a:rPr lang="lv-LV" dirty="0" err="1"/>
              <a:t>Erasmus</a:t>
            </a:r>
            <a:r>
              <a:rPr lang="lv-LV" dirty="0"/>
              <a:t>+ programmas projektu </a:t>
            </a:r>
          </a:p>
          <a:p>
            <a:pPr marL="0" indent="0" algn="ctr">
              <a:buNone/>
            </a:pPr>
            <a:r>
              <a:rPr lang="lv-LV" sz="3600" b="1" dirty="0"/>
              <a:t>“Atbalsta sistēmas izveide jaunajiem pedagogiem”</a:t>
            </a:r>
          </a:p>
          <a:p>
            <a:endParaRPr lang="lv-LV" dirty="0"/>
          </a:p>
        </p:txBody>
      </p:sp>
      <p:pic>
        <p:nvPicPr>
          <p:cNvPr id="8" name="Attēls 7" descr="Attēls, kurā ir dzeltens, taisnstūris, krāsainība, oranžs&#10;&#10;Apraksts ģenerēts automātiski">
            <a:extLst>
              <a:ext uri="{FF2B5EF4-FFF2-40B4-BE49-F238E27FC236}">
                <a16:creationId xmlns:a16="http://schemas.microsoft.com/office/drawing/2014/main" id="{91F8CA56-959E-A5AE-B852-104ED7848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13690" y="2391886"/>
            <a:ext cx="1116444" cy="669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ACB85D-CB19-D4A7-B590-F6F3EC5180B7}"/>
              </a:ext>
            </a:extLst>
          </p:cNvPr>
          <p:cNvSpPr txBox="1"/>
          <p:nvPr/>
        </p:nvSpPr>
        <p:spPr>
          <a:xfrm>
            <a:off x="381000" y="6858000"/>
            <a:ext cx="114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>
                <a:hlinkClick r:id="rId3" tooltip="https://es.wikipedia.org/wiki/Lituania"/>
              </a:rPr>
              <a:t>Šis fotoattēls</a:t>
            </a:r>
            <a:r>
              <a:rPr lang="lv-LV" sz="900"/>
              <a:t>, autors: Nezināms autors, licencēts saskaņā ar licenci </a:t>
            </a:r>
            <a:r>
              <a:rPr lang="lv-LV" sz="900">
                <a:hlinkClick r:id="rId4" tooltip="https://creativecommons.org/licenses/by-sa/3.0/"/>
              </a:rPr>
              <a:t>CC BY-SA</a:t>
            </a:r>
            <a:endParaRPr lang="lv-LV" sz="900"/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4AA95899-3181-8B8E-C839-114145DB1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690" y="3422486"/>
            <a:ext cx="1071785" cy="669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DB60B3BD-37A2-1E87-E8B4-E9BD65420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90" y="4442380"/>
            <a:ext cx="1006630" cy="669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7FF99BB2-C17F-0F33-E567-16ABC081C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363" y="739124"/>
            <a:ext cx="1310958" cy="6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A7F6A8D-6BEC-34B1-E3B2-FC8E310B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Projekta mērķi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7F3EE5-AA0B-FCF7-694A-3C78B04E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sz="3200" dirty="0"/>
              <a:t>Izstrādāt jauno pedagogu atbalsta sistēmas </a:t>
            </a:r>
            <a:r>
              <a:rPr lang="lv-LV" sz="3200" dirty="0" err="1"/>
              <a:t>ietvarstruktūru</a:t>
            </a:r>
            <a:r>
              <a:rPr lang="lv-LV" sz="3200" dirty="0"/>
              <a:t>, pamatojoties uz viņu vajadzībām un ieinteresēto pušu redzējumu;</a:t>
            </a:r>
          </a:p>
          <a:p>
            <a:pPr algn="just"/>
            <a:r>
              <a:rPr lang="lv-LV" sz="3200" dirty="0"/>
              <a:t>Sniegt atbalstu izglītības politikas veidotājiem un īstenotājiem, jaunajiem pedagogiem ar informāciju, instrumentiem un metodēm,  pilnveidojot jauno pedagogu atbalsta sistēmas valstīs.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316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E59024C-DF47-BD3E-39DA-5E99EE26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Projekta mērķa grupas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8229CCA-07D5-C0E5-C0A0-73DD0D4F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algn="just"/>
            <a:r>
              <a:rPr lang="lv-LV" sz="3600" dirty="0"/>
              <a:t>Jaunie pedagogi - pedagogi, kuri strādā izglītības iestādēs no 1 – 5 gadiem;</a:t>
            </a:r>
          </a:p>
          <a:p>
            <a:pPr algn="just"/>
            <a:r>
              <a:rPr lang="lv-LV" sz="3600" dirty="0"/>
              <a:t>Izglītības politikas veidotāji un īstenotāji valsts, pašvaldību un institūciju līmenī;</a:t>
            </a:r>
          </a:p>
          <a:p>
            <a:pPr algn="just"/>
            <a:r>
              <a:rPr lang="lv-LV" sz="3600" dirty="0"/>
              <a:t>Augstskolas, kas nodrošina pedagoģijas studiju programmas, studējošie. </a:t>
            </a:r>
          </a:p>
        </p:txBody>
      </p:sp>
    </p:spTree>
    <p:extLst>
      <p:ext uri="{BB962C8B-B14F-4D97-AF65-F5344CB8AC3E}">
        <p14:creationId xmlns:p14="http://schemas.microsoft.com/office/powerpoint/2010/main" val="17971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85DD718-4928-38DA-0A5A-6AAF36D7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Rokasgrāmatas saturs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C2FBC6A-6260-D424-0C09-F0939F09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3600" dirty="0"/>
              <a:t>Digitālas rokasgrāmatas izstrāde par:</a:t>
            </a:r>
          </a:p>
          <a:p>
            <a:pPr marL="0" indent="0" algn="ctr">
              <a:buNone/>
            </a:pPr>
            <a:r>
              <a:rPr lang="lv-LV" sz="3600" dirty="0"/>
              <a:t>-pedagoga pienākumi un tiesības; </a:t>
            </a:r>
          </a:p>
          <a:p>
            <a:pPr marL="0" indent="0" algn="ctr">
              <a:buNone/>
            </a:pPr>
            <a:r>
              <a:rPr lang="lv-LV" sz="3600" dirty="0"/>
              <a:t>-</a:t>
            </a:r>
            <a:r>
              <a:rPr lang="lv-LV" sz="3600" dirty="0" err="1"/>
              <a:t>mentorings</a:t>
            </a:r>
            <a:r>
              <a:rPr lang="lv-LV" sz="3600" dirty="0"/>
              <a:t>, </a:t>
            </a:r>
            <a:r>
              <a:rPr lang="lv-LV" sz="3600" dirty="0" err="1"/>
              <a:t>mentori</a:t>
            </a:r>
            <a:r>
              <a:rPr lang="lv-LV" sz="3600" dirty="0"/>
              <a:t>;</a:t>
            </a:r>
          </a:p>
          <a:p>
            <a:pPr marL="0" indent="0" algn="ctr">
              <a:buNone/>
            </a:pPr>
            <a:r>
              <a:rPr lang="lv-LV" sz="3600" dirty="0"/>
              <a:t>-sociālais dialogs;</a:t>
            </a:r>
          </a:p>
          <a:p>
            <a:pPr marL="0" indent="0" algn="ctr">
              <a:buNone/>
            </a:pPr>
            <a:r>
              <a:rPr lang="lv-LV" sz="3600" dirty="0"/>
              <a:t>- pedagoga prasmes pašlaik un nākotnē;</a:t>
            </a:r>
          </a:p>
          <a:p>
            <a:pPr marL="0" indent="0" algn="ctr">
              <a:buNone/>
            </a:pPr>
            <a:r>
              <a:rPr lang="lv-LV" sz="3600" dirty="0"/>
              <a:t>- darba vide strādājot ar digitālajiem rīkiem, u.c.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3808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592</Words>
  <Application>Microsoft Office PowerPoint</Application>
  <PresentationFormat>Platekrāna</PresentationFormat>
  <Paragraphs>93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dizains</vt:lpstr>
      <vt:lpstr>Digitālā rokasgrāmata jaunajiem skolotājiem </vt:lpstr>
      <vt:lpstr>PowerPoint prezentācija</vt:lpstr>
      <vt:lpstr>PowerPoint prezentācija</vt:lpstr>
      <vt:lpstr>PowerPoint prezentācija</vt:lpstr>
      <vt:lpstr>TOP 10 prasmes 2023-2027</vt:lpstr>
      <vt:lpstr>LIZDA     vadīts starptautisks projekts</vt:lpstr>
      <vt:lpstr>Projekta mērķi</vt:lpstr>
      <vt:lpstr>Projekta mērķa grupas</vt:lpstr>
      <vt:lpstr>Rokasgrāmatas saturs</vt:lpstr>
      <vt:lpstr>PowerPoint prezentācija</vt:lpstr>
      <vt:lpstr>Norādes par rokasgrāmatas izmantošanu</vt:lpstr>
      <vt:lpstr>Izmantotie avoti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Dita Stefenhagena LIZDA</dc:creator>
  <cp:lastModifiedBy>Dita Stefenhagena LIZDA</cp:lastModifiedBy>
  <cp:revision>3</cp:revision>
  <dcterms:created xsi:type="dcterms:W3CDTF">2023-11-29T13:49:27Z</dcterms:created>
  <dcterms:modified xsi:type="dcterms:W3CDTF">2023-11-30T18:32:17Z</dcterms:modified>
</cp:coreProperties>
</file>